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7" r:id="rId5"/>
    <p:sldId id="261" r:id="rId6"/>
    <p:sldId id="278" r:id="rId7"/>
    <p:sldId id="268" r:id="rId8"/>
    <p:sldId id="276"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26230E-51DC-49F8-8C40-CC0C60641CBE}" v="5" dt="2026-08-04T19:04:35.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09" autoAdjust="0"/>
    <p:restoredTop sz="94660"/>
  </p:normalViewPr>
  <p:slideViewPr>
    <p:cSldViewPr snapToGrid="0">
      <p:cViewPr varScale="1">
        <p:scale>
          <a:sx n="63" d="100"/>
          <a:sy n="63" d="100"/>
        </p:scale>
        <p:origin x="5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NLE TRAVEL" userId="f48e77cb041002d5" providerId="LiveId" clId="{7EA13117-9FEB-4F16-86EE-F0BF3DC67D29}"/>
    <pc:docChg chg="undo custSel addSld delSld modSld">
      <pc:chgData name="DİNLE TRAVEL" userId="f48e77cb041002d5" providerId="LiveId" clId="{7EA13117-9FEB-4F16-86EE-F0BF3DC67D29}" dt="2026-08-04T19:05:49.532" v="211" actId="20577"/>
      <pc:docMkLst>
        <pc:docMk/>
      </pc:docMkLst>
      <pc:sldChg chg="modSp mod">
        <pc:chgData name="DİNLE TRAVEL" userId="f48e77cb041002d5" providerId="LiveId" clId="{7EA13117-9FEB-4F16-86EE-F0BF3DC67D29}" dt="2026-08-04T19:05:49.532" v="211" actId="20577"/>
        <pc:sldMkLst>
          <pc:docMk/>
          <pc:sldMk cId="3606259200" sldId="257"/>
        </pc:sldMkLst>
        <pc:spChg chg="mod">
          <ac:chgData name="DİNLE TRAVEL" userId="f48e77cb041002d5" providerId="LiveId" clId="{7EA13117-9FEB-4F16-86EE-F0BF3DC67D29}" dt="2026-08-04T19:05:37.592" v="185" actId="20577"/>
          <ac:spMkLst>
            <pc:docMk/>
            <pc:sldMk cId="3606259200" sldId="257"/>
            <ac:spMk id="2" creationId="{F8224FCB-92FD-56A0-386A-771E1242DD58}"/>
          </ac:spMkLst>
        </pc:spChg>
        <pc:graphicFrameChg chg="modGraphic">
          <ac:chgData name="DİNLE TRAVEL" userId="f48e77cb041002d5" providerId="LiveId" clId="{7EA13117-9FEB-4F16-86EE-F0BF3DC67D29}" dt="2026-08-04T19:05:49.532" v="211" actId="20577"/>
          <ac:graphicFrameMkLst>
            <pc:docMk/>
            <pc:sldMk cId="3606259200" sldId="257"/>
            <ac:graphicFrameMk id="5" creationId="{05DFD9B2-2852-E062-2FF0-A18CAC2FB67D}"/>
          </ac:graphicFrameMkLst>
        </pc:graphicFrameChg>
      </pc:sldChg>
      <pc:sldChg chg="addSp modSp mod">
        <pc:chgData name="DİNLE TRAVEL" userId="f48e77cb041002d5" providerId="LiveId" clId="{7EA13117-9FEB-4F16-86EE-F0BF3DC67D29}" dt="2026-08-04T19:04:06.652" v="128" actId="1038"/>
        <pc:sldMkLst>
          <pc:docMk/>
          <pc:sldMk cId="2173097428" sldId="268"/>
        </pc:sldMkLst>
        <pc:spChg chg="add mod">
          <ac:chgData name="DİNLE TRAVEL" userId="f48e77cb041002d5" providerId="LiveId" clId="{7EA13117-9FEB-4F16-86EE-F0BF3DC67D29}" dt="2026-08-04T19:04:06.652" v="128" actId="1038"/>
          <ac:spMkLst>
            <pc:docMk/>
            <pc:sldMk cId="2173097428" sldId="268"/>
            <ac:spMk id="6" creationId="{9DF8F16B-7877-222F-4F96-7FE14DB04D95}"/>
          </ac:spMkLst>
        </pc:spChg>
        <pc:spChg chg="mod">
          <ac:chgData name="DİNLE TRAVEL" userId="f48e77cb041002d5" providerId="LiveId" clId="{7EA13117-9FEB-4F16-86EE-F0BF3DC67D29}" dt="2026-08-04T19:01:12.279" v="2" actId="20577"/>
          <ac:spMkLst>
            <pc:docMk/>
            <pc:sldMk cId="2173097428" sldId="268"/>
            <ac:spMk id="43" creationId="{76E5FDD3-7D49-4B19-84F4-EB9CF25D976F}"/>
          </ac:spMkLst>
        </pc:spChg>
        <pc:spChg chg="mod">
          <ac:chgData name="DİNLE TRAVEL" userId="f48e77cb041002d5" providerId="LiveId" clId="{7EA13117-9FEB-4F16-86EE-F0BF3DC67D29}" dt="2026-08-04T19:01:20.326" v="13" actId="20577"/>
          <ac:spMkLst>
            <pc:docMk/>
            <pc:sldMk cId="2173097428" sldId="268"/>
            <ac:spMk id="45" creationId="{4C61C600-1B83-496D-BF58-1FEC223B91B4}"/>
          </ac:spMkLst>
        </pc:spChg>
        <pc:spChg chg="mod">
          <ac:chgData name="DİNLE TRAVEL" userId="f48e77cb041002d5" providerId="LiveId" clId="{7EA13117-9FEB-4F16-86EE-F0BF3DC67D29}" dt="2026-08-04T19:02:11.812" v="53" actId="1035"/>
          <ac:spMkLst>
            <pc:docMk/>
            <pc:sldMk cId="2173097428" sldId="268"/>
            <ac:spMk id="48" creationId="{EA49CB53-208F-4EF0-9E56-EE85998F63AC}"/>
          </ac:spMkLst>
        </pc:spChg>
        <pc:spChg chg="mod">
          <ac:chgData name="DİNLE TRAVEL" userId="f48e77cb041002d5" providerId="LiveId" clId="{7EA13117-9FEB-4F16-86EE-F0BF3DC67D29}" dt="2026-08-04T19:02:47.129" v="65"/>
          <ac:spMkLst>
            <pc:docMk/>
            <pc:sldMk cId="2173097428" sldId="268"/>
            <ac:spMk id="51" creationId="{C63ACD6E-412B-49CA-B735-ACE642E15D09}"/>
          </ac:spMkLst>
        </pc:spChg>
        <pc:spChg chg="mod">
          <ac:chgData name="DİNLE TRAVEL" userId="f48e77cb041002d5" providerId="LiveId" clId="{7EA13117-9FEB-4F16-86EE-F0BF3DC67D29}" dt="2026-08-04T19:03:23.972" v="72" actId="20577"/>
          <ac:spMkLst>
            <pc:docMk/>
            <pc:sldMk cId="2173097428" sldId="268"/>
            <ac:spMk id="54" creationId="{F6415950-8419-49AC-AAD5-9F05CF183123}"/>
          </ac:spMkLst>
        </pc:spChg>
      </pc:sldChg>
      <pc:sldChg chg="del">
        <pc:chgData name="DİNLE TRAVEL" userId="f48e77cb041002d5" providerId="LiveId" clId="{7EA13117-9FEB-4F16-86EE-F0BF3DC67D29}" dt="2026-08-04T19:04:15.777" v="129" actId="2696"/>
        <pc:sldMkLst>
          <pc:docMk/>
          <pc:sldMk cId="3350270041" sldId="269"/>
        </pc:sldMkLst>
      </pc:sldChg>
      <pc:sldChg chg="modSp add mod">
        <pc:chgData name="DİNLE TRAVEL" userId="f48e77cb041002d5" providerId="LiveId" clId="{7EA13117-9FEB-4F16-86EE-F0BF3DC67D29}" dt="2026-08-04T19:05:07.023" v="167" actId="20577"/>
        <pc:sldMkLst>
          <pc:docMk/>
          <pc:sldMk cId="535443241" sldId="276"/>
        </pc:sldMkLst>
        <pc:spChg chg="mod">
          <ac:chgData name="DİNLE TRAVEL" userId="f48e77cb041002d5" providerId="LiveId" clId="{7EA13117-9FEB-4F16-86EE-F0BF3DC67D29}" dt="2026-08-04T19:05:07.023" v="167" actId="20577"/>
          <ac:spMkLst>
            <pc:docMk/>
            <pc:sldMk cId="535443241" sldId="276"/>
            <ac:spMk id="34" creationId="{EF4BE3A7-BBCC-45CD-A1B1-967C16B36B17}"/>
          </ac:spMkLst>
        </pc:spChg>
      </pc:sldChg>
      <pc:sldChg chg="add">
        <pc:chgData name="DİNLE TRAVEL" userId="f48e77cb041002d5" providerId="LiveId" clId="{7EA13117-9FEB-4F16-86EE-F0BF3DC67D29}" dt="2026-08-04T19:00:58.317" v="0"/>
        <pc:sldMkLst>
          <pc:docMk/>
          <pc:sldMk cId="2858557415" sldId="27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tr-TR"/>
        </a:p>
      </dgm:t>
    </dgm:pt>
    <dgm:pt modelId="{5652E50E-958B-4C0A-A425-55E32865AE06}">
      <dgm:prSet phldrT="[Metin]" custT="1"/>
      <dgm:spPr/>
      <dgm:t>
        <a:bodyPr/>
        <a:lstStyle/>
        <a:p>
          <a:pPr algn="ctr"/>
          <a:r>
            <a:rPr lang="tr-TR" sz="2400" b="1" dirty="0"/>
            <a:t>18-20 EYLÜL 2026</a:t>
          </a:r>
        </a:p>
      </dgm:t>
    </dgm:pt>
    <dgm:pt modelId="{60E5415C-E80B-4860-AE05-2983174E8C81}" type="sibTrans" cxnId="{F59F201E-3C8C-4C77-8264-1EBE80D3D81A}">
      <dgm:prSet/>
      <dgm:spPr/>
      <dgm:t>
        <a:bodyPr/>
        <a:lstStyle/>
        <a:p>
          <a:endParaRPr lang="tr-TR"/>
        </a:p>
      </dgm:t>
    </dgm:pt>
    <dgm:pt modelId="{C812C753-26EA-4D93-9536-DFB04722DD01}" type="parTrans" cxnId="{F59F201E-3C8C-4C77-8264-1EBE80D3D81A}">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187A410C-B456-4916-86BE-E41F67B5EC4D}" type="pres">
      <dgm:prSet presAssocID="{5652E50E-958B-4C0A-A425-55E32865AE06}" presName="parentLin" presStyleCnt="0"/>
      <dgm:spPr/>
    </dgm:pt>
    <dgm:pt modelId="{E0882B32-AEA1-4F2F-B2B0-031F45D297E1}" type="pres">
      <dgm:prSet presAssocID="{5652E50E-958B-4C0A-A425-55E32865AE06}" presName="parentLeftMargin" presStyleLbl="node1" presStyleIdx="0" presStyleCnt="1"/>
      <dgm:spPr/>
    </dgm:pt>
    <dgm:pt modelId="{9C346A9B-594D-4230-9D65-DB178D805E28}" type="pres">
      <dgm:prSet presAssocID="{5652E50E-958B-4C0A-A425-55E32865AE06}" presName="parentText" presStyleLbl="node1" presStyleIdx="0" presStyleCnt="1" custAng="0" custScaleX="112234" custLinFactX="1254" custLinFactNeighborX="100000" custLinFactNeighborY="16315">
        <dgm:presLayoutVars>
          <dgm:chMax val="0"/>
          <dgm:bulletEnabled val="1"/>
        </dgm:presLayoutVars>
      </dgm:prSet>
      <dgm:spPr/>
    </dgm:pt>
    <dgm:pt modelId="{A29D68AB-485C-405A-846F-8BF48F44E42F}" type="pres">
      <dgm:prSet presAssocID="{5652E50E-958B-4C0A-A425-55E32865AE06}" presName="negativeSpace" presStyleCnt="0"/>
      <dgm:spPr/>
    </dgm:pt>
    <dgm:pt modelId="{83A69880-45A1-4E9F-A864-F37FF6F803D5}" type="pres">
      <dgm:prSet presAssocID="{5652E50E-958B-4C0A-A425-55E32865AE06}" presName="childText" presStyleLbl="conFgAcc1" presStyleIdx="0" presStyleCnt="1" custLinFactNeighborY="3518">
        <dgm:presLayoutVars>
          <dgm:bulletEnabled val="1"/>
        </dgm:presLayoutVars>
      </dgm:prSet>
      <dgm:spPr/>
    </dgm:pt>
  </dgm:ptLst>
  <dgm:cxnLst>
    <dgm:cxn modelId="{F59F201E-3C8C-4C77-8264-1EBE80D3D81A}" srcId="{D36E7388-74B2-4DCB-A2BB-CB57751B9F12}" destId="{5652E50E-958B-4C0A-A425-55E32865AE06}" srcOrd="0" destOrd="0" parTransId="{C812C753-26EA-4D93-9536-DFB04722DD01}" sibTransId="{60E5415C-E80B-4860-AE05-2983174E8C81}"/>
    <dgm:cxn modelId="{A79F901F-9835-4604-A777-1525D403BE13}" type="presOf" srcId="{5652E50E-958B-4C0A-A425-55E32865AE06}" destId="{E0882B32-AEA1-4F2F-B2B0-031F45D297E1}" srcOrd="0" destOrd="0" presId="urn:microsoft.com/office/officeart/2005/8/layout/list1"/>
    <dgm:cxn modelId="{D66E5DDB-23F6-472B-82DA-F5E347A4150A}" type="presOf" srcId="{5652E50E-958B-4C0A-A425-55E32865AE06}" destId="{9C346A9B-594D-4230-9D65-DB178D805E28}" srcOrd="1" destOrd="0" presId="urn:microsoft.com/office/officeart/2005/8/layout/list1"/>
    <dgm:cxn modelId="{7123ABFD-7FCA-4E34-9C9F-F204F4E6A1C2}" type="presOf" srcId="{D36E7388-74B2-4DCB-A2BB-CB57751B9F12}" destId="{38AABBC2-113A-483F-971D-EBF58CA0B253}" srcOrd="0" destOrd="0" presId="urn:microsoft.com/office/officeart/2005/8/layout/list1"/>
    <dgm:cxn modelId="{15A2B956-FF88-4A1D-8B40-9CF2F4EEF091}" type="presParOf" srcId="{38AABBC2-113A-483F-971D-EBF58CA0B253}" destId="{187A410C-B456-4916-86BE-E41F67B5EC4D}" srcOrd="0" destOrd="0" presId="urn:microsoft.com/office/officeart/2005/8/layout/list1"/>
    <dgm:cxn modelId="{72DED065-97DD-4379-9719-9FAF57658431}" type="presParOf" srcId="{187A410C-B456-4916-86BE-E41F67B5EC4D}" destId="{E0882B32-AEA1-4F2F-B2B0-031F45D297E1}" srcOrd="0" destOrd="0" presId="urn:microsoft.com/office/officeart/2005/8/layout/list1"/>
    <dgm:cxn modelId="{CA169052-848B-4C6B-8C49-190A1961ADAB}" type="presParOf" srcId="{187A410C-B456-4916-86BE-E41F67B5EC4D}" destId="{9C346A9B-594D-4230-9D65-DB178D805E28}" srcOrd="1" destOrd="0" presId="urn:microsoft.com/office/officeart/2005/8/layout/list1"/>
    <dgm:cxn modelId="{A13808C8-4492-4B3C-B284-6BB0655F74EC}" type="presParOf" srcId="{38AABBC2-113A-483F-971D-EBF58CA0B253}" destId="{A29D68AB-485C-405A-846F-8BF48F44E42F}" srcOrd="1" destOrd="0" presId="urn:microsoft.com/office/officeart/2005/8/layout/list1"/>
    <dgm:cxn modelId="{AA4C71EB-5B4D-4509-A576-372E3F01E802}" type="presParOf" srcId="{38AABBC2-113A-483F-971D-EBF58CA0B253}" destId="{83A69880-45A1-4E9F-A864-F37FF6F803D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69880-45A1-4E9F-A864-F37FF6F803D5}">
      <dsp:nvSpPr>
        <dsp:cNvPr id="0" name=""/>
        <dsp:cNvSpPr/>
      </dsp:nvSpPr>
      <dsp:spPr>
        <a:xfrm>
          <a:off x="0" y="427603"/>
          <a:ext cx="4926357" cy="7056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346A9B-594D-4230-9D65-DB178D805E28}">
      <dsp:nvSpPr>
        <dsp:cNvPr id="0" name=""/>
        <dsp:cNvSpPr/>
      </dsp:nvSpPr>
      <dsp:spPr>
        <a:xfrm>
          <a:off x="535355" y="142015"/>
          <a:ext cx="3866553" cy="82656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0343" tIns="0" rIns="130343" bIns="0" numCol="1" spcCol="1270" anchor="ctr" anchorCtr="0">
          <a:noAutofit/>
        </a:bodyPr>
        <a:lstStyle/>
        <a:p>
          <a:pPr marL="0" lvl="0" indent="0" algn="ctr" defTabSz="1066800">
            <a:lnSpc>
              <a:spcPct val="90000"/>
            </a:lnSpc>
            <a:spcBef>
              <a:spcPct val="0"/>
            </a:spcBef>
            <a:spcAft>
              <a:spcPct val="35000"/>
            </a:spcAft>
            <a:buNone/>
          </a:pPr>
          <a:r>
            <a:rPr lang="tr-TR" sz="2400" b="1" kern="1200" dirty="0"/>
            <a:t>18-20 EYLÜL 2026</a:t>
          </a:r>
        </a:p>
      </dsp:txBody>
      <dsp:txXfrm>
        <a:off x="575704" y="182364"/>
        <a:ext cx="3785855" cy="74586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2AA150-A833-467B-CAA1-86DBD95B1EB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69FB1F7-24B3-4569-25CD-9AD3588853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AF79EFD-3B44-B160-22A7-A9674F672335}"/>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21830D76-FFEE-2B8A-FA66-432E9C3F744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DDA58BA-02AB-8156-31BF-8C98906DB37C}"/>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17517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A18770-A5B2-D08C-F156-6E80458A1A7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35BEF9C-71E5-4CFB-4904-884A61F66A32}"/>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D2D9CA-5C5A-611C-6F1D-DEF511273518}"/>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6490FAAA-EE4E-797C-2975-0C1946419D7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E948E1D-5CAE-A8A2-D5B2-87643EC1604F}"/>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394978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BCE2C1-D2C3-0228-5408-A719F8CDD7EA}"/>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A9E13E84-53DE-BCA9-7675-3D458B442C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7587F24-61F5-2A02-ADFD-D1A23FD4DAE4}"/>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B1A13F95-094F-37AD-1990-66D26B44F84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A9A7C94-ADEE-879A-27D7-CDE0A3F31035}"/>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269700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FE3C43-1EB7-36F4-83EA-44131F62E2E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E63E3C2-78B9-5E6E-2319-140D232A557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66C1835C-B703-A3DD-5BE6-47157EA8C42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16D95A90-087C-4670-2B17-132FD92060FD}"/>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6" name="Alt Bilgi Yer Tutucusu 5">
            <a:extLst>
              <a:ext uri="{FF2B5EF4-FFF2-40B4-BE49-F238E27FC236}">
                <a16:creationId xmlns:a16="http://schemas.microsoft.com/office/drawing/2014/main" id="{781B04BD-7822-2B7C-A62D-7F1706F8BA3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4094CC1-69FA-1E83-3DB3-EBAA7969B7FA}"/>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2839134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701E3C-C212-D8E0-DE41-1B217A77236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B706D36-4A7B-5D66-2888-F0EB9D3DAE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5FD996C7-10E6-F9FB-D33B-3F3A58BC198F}"/>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8CC3D1C1-4206-F271-4962-4F4D02ADBA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D7E1B017-5C0A-C8FF-83B5-19ED952AD85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61745EC5-7DCA-BBC8-FDB4-48717D3B5064}"/>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8" name="Alt Bilgi Yer Tutucusu 7">
            <a:extLst>
              <a:ext uri="{FF2B5EF4-FFF2-40B4-BE49-F238E27FC236}">
                <a16:creationId xmlns:a16="http://schemas.microsoft.com/office/drawing/2014/main" id="{AEF1CD3C-0045-4A6D-313D-E9274B250E1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96A1FC0-7B79-7CC6-9A71-175BC830557C}"/>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2901484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7463B1-9B54-7CCE-DC66-D5E9F31E3D7E}"/>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4A65B47-9D44-A3E9-E35D-613E116494C2}"/>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4" name="Alt Bilgi Yer Tutucusu 3">
            <a:extLst>
              <a:ext uri="{FF2B5EF4-FFF2-40B4-BE49-F238E27FC236}">
                <a16:creationId xmlns:a16="http://schemas.microsoft.com/office/drawing/2014/main" id="{5AD9F220-8FB8-6907-8259-FA18C54519F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B9448445-3712-1371-F8F0-83ED5F41E5DE}"/>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3628909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B6EA441-DA28-22A3-3F7D-DE02C5CC8E75}"/>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3" name="Alt Bilgi Yer Tutucusu 2">
            <a:extLst>
              <a:ext uri="{FF2B5EF4-FFF2-40B4-BE49-F238E27FC236}">
                <a16:creationId xmlns:a16="http://schemas.microsoft.com/office/drawing/2014/main" id="{EBF4FC98-6D9C-9492-6F2A-3A20CB7D775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0BCB256-6850-C833-E85B-80D8B214EDEF}"/>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1117725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29552E-1ECD-E187-C46F-DD15AD8C46D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962FFD40-8942-BDB5-92B7-4F8E958C3F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DBF4C646-5451-50D7-C2D1-0B6E548985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C4C3670-9E5C-0AF1-3E8C-84E77C095812}"/>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6" name="Alt Bilgi Yer Tutucusu 5">
            <a:extLst>
              <a:ext uri="{FF2B5EF4-FFF2-40B4-BE49-F238E27FC236}">
                <a16:creationId xmlns:a16="http://schemas.microsoft.com/office/drawing/2014/main" id="{D774867E-C1B5-1D76-555F-61DDD620B21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AED11B0-E42B-7BBB-320E-CCC5F7300ED4}"/>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2310679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45220E-62A9-F36F-111C-B4F84CAF313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AE12620D-04B6-ECEB-AED2-4DE227994A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6CA1BE8A-AD37-054A-05D6-EA721C143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50E8F90-C752-824C-CDAF-CA43FED11264}"/>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6" name="Alt Bilgi Yer Tutucusu 5">
            <a:extLst>
              <a:ext uri="{FF2B5EF4-FFF2-40B4-BE49-F238E27FC236}">
                <a16:creationId xmlns:a16="http://schemas.microsoft.com/office/drawing/2014/main" id="{A0DF2C38-C7FD-98B2-F8E5-C1899FE986F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56E795B-F704-9AF4-BF19-615DBE76A807}"/>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1143903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429733-13BC-7912-9D97-662EBB59493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374AA35-6B0C-C26B-97D8-4BDA5EE6B70E}"/>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12E364E-4F06-7618-78B0-9CD24EF9BF80}"/>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17CA973E-79A7-1C93-C31C-9DC41D5791B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69D213A-34E9-6A77-0B3A-E3D61068AB24}"/>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4277328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C1FA743-68FD-CDA3-1BE7-6E466BA34B11}"/>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A7E0B76-ACE2-7F35-A18A-878D8443F4EE}"/>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43DE34-972B-03BE-C107-87EE628D4AAA}"/>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BA33BA81-3221-C76D-7CB0-FD6997A1BEB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442A3F3-F030-0F1B-271F-957D9C3362FE}"/>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543757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1A83FE8-890D-7C8A-A158-BA02B61BB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A70EF3F-DC62-25FA-CB81-01D772BCCE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F78A1E-596F-E88C-1907-DF8076135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2449D0DF-E60B-7D37-B1D6-9774279B23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3FFFE2B3-2BDF-ABE7-2ABE-0B31CC4664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CB0E0C-A7B3-422C-9FEF-96AC13061382}" type="slidenum">
              <a:rPr lang="tr-TR" smtClean="0"/>
              <a:t>‹#›</a:t>
            </a:fld>
            <a:endParaRPr lang="tr-TR"/>
          </a:p>
        </p:txBody>
      </p:sp>
    </p:spTree>
    <p:extLst>
      <p:ext uri="{BB962C8B-B14F-4D97-AF65-F5344CB8AC3E}">
        <p14:creationId xmlns:p14="http://schemas.microsoft.com/office/powerpoint/2010/main" val="707108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224FCB-92FD-56A0-386A-771E1242DD58}"/>
              </a:ext>
            </a:extLst>
          </p:cNvPr>
          <p:cNvSpPr>
            <a:spLocks noGrp="1"/>
          </p:cNvSpPr>
          <p:nvPr>
            <p:ph type="ctrTitle"/>
          </p:nvPr>
        </p:nvSpPr>
        <p:spPr>
          <a:xfrm>
            <a:off x="2643809" y="2431015"/>
            <a:ext cx="6930888" cy="997985"/>
          </a:xfrm>
        </p:spPr>
        <p:txBody>
          <a:bodyPr>
            <a:normAutofit/>
          </a:bodyPr>
          <a:lstStyle/>
          <a:p>
            <a:r>
              <a:rPr lang="tr-TR" sz="5400" b="1" dirty="0">
                <a:latin typeface="+mn-lt"/>
              </a:rPr>
              <a:t>AYVALIK - BERGAMA</a:t>
            </a:r>
          </a:p>
        </p:txBody>
      </p:sp>
      <p:sp>
        <p:nvSpPr>
          <p:cNvPr id="3" name="Alt Başlık 2">
            <a:extLst>
              <a:ext uri="{FF2B5EF4-FFF2-40B4-BE49-F238E27FC236}">
                <a16:creationId xmlns:a16="http://schemas.microsoft.com/office/drawing/2014/main" id="{6CE2F431-142A-F73D-A03E-FDCFB9449EEF}"/>
              </a:ext>
            </a:extLst>
          </p:cNvPr>
          <p:cNvSpPr>
            <a:spLocks noGrp="1"/>
          </p:cNvSpPr>
          <p:nvPr>
            <p:ph type="subTitle" idx="1"/>
          </p:nvPr>
        </p:nvSpPr>
        <p:spPr>
          <a:xfrm>
            <a:off x="1986836" y="1643411"/>
            <a:ext cx="8218325" cy="1591108"/>
          </a:xfrm>
        </p:spPr>
        <p:txBody>
          <a:bodyPr>
            <a:normAutofit/>
          </a:bodyPr>
          <a:lstStyle/>
          <a:p>
            <a:r>
              <a:rPr lang="tr-TR" sz="5400" b="1" dirty="0"/>
              <a:t>ALİ CANİP OLGUNLU İLE</a:t>
            </a:r>
          </a:p>
        </p:txBody>
      </p:sp>
      <p:pic>
        <p:nvPicPr>
          <p:cNvPr id="4" name="Resim 3">
            <a:extLst>
              <a:ext uri="{FF2B5EF4-FFF2-40B4-BE49-F238E27FC236}">
                <a16:creationId xmlns:a16="http://schemas.microsoft.com/office/drawing/2014/main" id="{88426D26-8AC1-2403-61F4-BF66F13863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586" y="0"/>
            <a:ext cx="1606827" cy="1606827"/>
          </a:xfrm>
          <a:prstGeom prst="rect">
            <a:avLst/>
          </a:prstGeom>
        </p:spPr>
      </p:pic>
      <p:graphicFrame>
        <p:nvGraphicFramePr>
          <p:cNvPr id="5" name="Diyagram 4">
            <a:extLst>
              <a:ext uri="{FF2B5EF4-FFF2-40B4-BE49-F238E27FC236}">
                <a16:creationId xmlns:a16="http://schemas.microsoft.com/office/drawing/2014/main" id="{05DFD9B2-2852-E062-2FF0-A18CAC2FB67D}"/>
              </a:ext>
            </a:extLst>
          </p:cNvPr>
          <p:cNvGraphicFramePr/>
          <p:nvPr>
            <p:extLst>
              <p:ext uri="{D42A27DB-BD31-4B8C-83A1-F6EECF244321}">
                <p14:modId xmlns:p14="http://schemas.microsoft.com/office/powerpoint/2010/main" val="4286534465"/>
              </p:ext>
            </p:extLst>
          </p:nvPr>
        </p:nvGraphicFramePr>
        <p:xfrm>
          <a:off x="3646074" y="4369420"/>
          <a:ext cx="4926357" cy="1133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Metin kutusu 6">
            <a:extLst>
              <a:ext uri="{FF2B5EF4-FFF2-40B4-BE49-F238E27FC236}">
                <a16:creationId xmlns:a16="http://schemas.microsoft.com/office/drawing/2014/main" id="{C3934E97-9682-0076-A7C5-8B504448C322}"/>
              </a:ext>
            </a:extLst>
          </p:cNvPr>
          <p:cNvSpPr txBox="1"/>
          <p:nvPr/>
        </p:nvSpPr>
        <p:spPr>
          <a:xfrm>
            <a:off x="4982818" y="6443044"/>
            <a:ext cx="6096000" cy="369332"/>
          </a:xfrm>
          <a:prstGeom prst="rect">
            <a:avLst/>
          </a:prstGeom>
          <a:noFill/>
        </p:spPr>
        <p:txBody>
          <a:bodyPr wrap="square">
            <a:spAutoFit/>
          </a:bodyPr>
          <a:lstStyle/>
          <a:p>
            <a:r>
              <a:rPr lang="tr-TR" sz="1800" b="1" dirty="0">
                <a:solidFill>
                  <a:schemeClr val="tx1">
                    <a:lumMod val="50000"/>
                    <a:lumOff val="50000"/>
                  </a:schemeClr>
                </a:solidFill>
              </a:rPr>
              <a:t>www.dinletravel.com</a:t>
            </a:r>
          </a:p>
        </p:txBody>
      </p:sp>
    </p:spTree>
    <p:extLst>
      <p:ext uri="{BB962C8B-B14F-4D97-AF65-F5344CB8AC3E}">
        <p14:creationId xmlns:p14="http://schemas.microsoft.com/office/powerpoint/2010/main" val="3606259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6A826F-5BF9-B392-B9A0-B17D6F3E814F}"/>
              </a:ext>
            </a:extLst>
          </p:cNvPr>
          <p:cNvSpPr>
            <a:spLocks noGrp="1"/>
          </p:cNvSpPr>
          <p:nvPr>
            <p:ph type="title"/>
          </p:nvPr>
        </p:nvSpPr>
        <p:spPr>
          <a:xfrm>
            <a:off x="1055421" y="292998"/>
            <a:ext cx="4764353" cy="5883965"/>
          </a:xfrm>
        </p:spPr>
        <p:txBody>
          <a:bodyPr>
            <a:noAutofit/>
          </a:bodyPr>
          <a:lstStyle/>
          <a:p>
            <a:pPr algn="just"/>
            <a:r>
              <a:rPr lang="tr-TR" sz="1800" dirty="0">
                <a:latin typeface="+mn-lt"/>
              </a:rPr>
              <a:t>Saat 13.00’de Ayvalık Küçükköy Perperene Konağı’nda buluşma ve bahçemizde hoş geldin kokteylinin ardından köy içi gezimiz. Sanat galerileri ile her köşesi ayrı bir renk olan köy gezimizin ardından batı Anadolu uygarlıkları üzerine sohbet eşliğinde akşam yemeği ve otelimizde konaklama.</a:t>
            </a:r>
          </a:p>
        </p:txBody>
      </p:sp>
      <p:pic>
        <p:nvPicPr>
          <p:cNvPr id="4" name="Resim 3">
            <a:extLst>
              <a:ext uri="{FF2B5EF4-FFF2-40B4-BE49-F238E27FC236}">
                <a16:creationId xmlns:a16="http://schemas.microsoft.com/office/drawing/2014/main" id="{8F3BCF48-7A7D-AE9D-BFA0-0237A30AA5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76963"/>
            <a:ext cx="645909" cy="645909"/>
          </a:xfrm>
          <a:prstGeom prst="rect">
            <a:avLst/>
          </a:prstGeom>
        </p:spPr>
      </p:pic>
      <p:sp>
        <p:nvSpPr>
          <p:cNvPr id="6" name="Metin kutusu 5">
            <a:extLst>
              <a:ext uri="{FF2B5EF4-FFF2-40B4-BE49-F238E27FC236}">
                <a16:creationId xmlns:a16="http://schemas.microsoft.com/office/drawing/2014/main" id="{2A974FB0-0806-9737-6BDD-486591EE56CC}"/>
              </a:ext>
            </a:extLst>
          </p:cNvPr>
          <p:cNvSpPr txBox="1"/>
          <p:nvPr/>
        </p:nvSpPr>
        <p:spPr>
          <a:xfrm>
            <a:off x="4585252" y="6453540"/>
            <a:ext cx="6096000" cy="369332"/>
          </a:xfrm>
          <a:prstGeom prst="rect">
            <a:avLst/>
          </a:prstGeom>
          <a:noFill/>
        </p:spPr>
        <p:txBody>
          <a:bodyPr wrap="square">
            <a:spAutoFit/>
          </a:bodyPr>
          <a:lstStyle/>
          <a:p>
            <a:r>
              <a:rPr lang="tr-TR" sz="1800" b="1" dirty="0">
                <a:solidFill>
                  <a:schemeClr val="tx1">
                    <a:lumMod val="50000"/>
                    <a:lumOff val="50000"/>
                  </a:schemeClr>
                </a:solidFill>
              </a:rPr>
              <a:t>www.dinletravel.com</a:t>
            </a:r>
          </a:p>
        </p:txBody>
      </p:sp>
      <p:sp>
        <p:nvSpPr>
          <p:cNvPr id="13" name="Metin kutusu 12">
            <a:extLst>
              <a:ext uri="{FF2B5EF4-FFF2-40B4-BE49-F238E27FC236}">
                <a16:creationId xmlns:a16="http://schemas.microsoft.com/office/drawing/2014/main" id="{02FADF25-9EDE-AF33-C457-9F90CE155FE7}"/>
              </a:ext>
            </a:extLst>
          </p:cNvPr>
          <p:cNvSpPr txBox="1"/>
          <p:nvPr/>
        </p:nvSpPr>
        <p:spPr>
          <a:xfrm>
            <a:off x="0" y="3097030"/>
            <a:ext cx="105542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a:t>
            </a:r>
          </a:p>
        </p:txBody>
      </p:sp>
      <p:pic>
        <p:nvPicPr>
          <p:cNvPr id="7" name="Resim 6" descr="metin içeren bir resim&#10;&#10;Açıklama otomatik olarak oluşturuldu">
            <a:extLst>
              <a:ext uri="{FF2B5EF4-FFF2-40B4-BE49-F238E27FC236}">
                <a16:creationId xmlns:a16="http://schemas.microsoft.com/office/drawing/2014/main" id="{7F6AD575-C853-53DF-7A14-8167309EE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394" y="488926"/>
            <a:ext cx="5804592" cy="5800725"/>
          </a:xfrm>
          <a:prstGeom prst="rect">
            <a:avLst/>
          </a:prstGeom>
        </p:spPr>
      </p:pic>
    </p:spTree>
    <p:extLst>
      <p:ext uri="{BB962C8B-B14F-4D97-AF65-F5344CB8AC3E}">
        <p14:creationId xmlns:p14="http://schemas.microsoft.com/office/powerpoint/2010/main" val="1958222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3</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370391" y="1590817"/>
            <a:ext cx="3125409" cy="3693319"/>
          </a:xfrm>
          <a:prstGeom prst="rect">
            <a:avLst/>
          </a:prstGeom>
          <a:noFill/>
        </p:spPr>
        <p:txBody>
          <a:bodyPr wrap="square">
            <a:spAutoFit/>
          </a:bodyPr>
          <a:lstStyle/>
          <a:p>
            <a:pPr algn="just"/>
            <a:r>
              <a:rPr lang="tr-TR" dirty="0">
                <a:latin typeface="Calibri" panose="020F0502020204030204" pitchFamily="34" charset="0"/>
                <a:ea typeface="Calibri" panose="020F0502020204030204" pitchFamily="34" charset="0"/>
              </a:rPr>
              <a:t>Kahvaltı sonrası Kozak </a:t>
            </a:r>
            <a:r>
              <a:rPr lang="tr-TR" dirty="0" err="1">
                <a:latin typeface="Calibri" panose="020F0502020204030204" pitchFamily="34" charset="0"/>
                <a:ea typeface="Calibri" panose="020F0502020204030204" pitchFamily="34" charset="0"/>
              </a:rPr>
              <a:t>yayalası</a:t>
            </a:r>
            <a:r>
              <a:rPr lang="tr-TR" dirty="0">
                <a:latin typeface="Calibri" panose="020F0502020204030204" pitchFamily="34" charset="0"/>
                <a:ea typeface="Calibri" panose="020F0502020204030204" pitchFamily="34" charset="0"/>
              </a:rPr>
              <a:t> ve </a:t>
            </a:r>
            <a:r>
              <a:rPr lang="tr-TR" dirty="0" err="1">
                <a:latin typeface="Calibri" panose="020F0502020204030204" pitchFamily="34" charset="0"/>
                <a:ea typeface="Calibri" panose="020F0502020204030204" pitchFamily="34" charset="0"/>
              </a:rPr>
              <a:t>Perpereme</a:t>
            </a:r>
            <a:r>
              <a:rPr lang="tr-TR" dirty="0">
                <a:latin typeface="Calibri" panose="020F0502020204030204" pitchFamily="34" charset="0"/>
                <a:ea typeface="Calibri" panose="020F0502020204030204" pitchFamily="34" charset="0"/>
              </a:rPr>
              <a:t> Antik Şehri gezilerimiz sonrası kır yemeği olarak öğlen yemeğimizi alıyoruz. Yemeğimizin ardından Bergama Kızıl Avlu ve </a:t>
            </a:r>
            <a:r>
              <a:rPr lang="tr-TR" dirty="0" err="1">
                <a:latin typeface="Calibri" panose="020F0502020204030204" pitchFamily="34" charset="0"/>
                <a:ea typeface="Calibri" panose="020F0502020204030204" pitchFamily="34" charset="0"/>
              </a:rPr>
              <a:t>Akslepion</a:t>
            </a:r>
            <a:r>
              <a:rPr lang="tr-TR" dirty="0">
                <a:latin typeface="Calibri" panose="020F0502020204030204" pitchFamily="34" charset="0"/>
                <a:ea typeface="Calibri" panose="020F0502020204030204" pitchFamily="34" charset="0"/>
              </a:rPr>
              <a:t> antik şehirleri gezilerimiz sonrası otelimize dönüş yolunda Aşıklar (Nebiler) Şelalesi’nde vereceğimiz yüzme molasının ardından otelimize dönüş ve akşam yemeğimiz Cunda Adası’nda.</a:t>
            </a:r>
            <a:endParaRPr lang="tr-TR" sz="1800" dirty="0">
              <a:effectLst/>
              <a:latin typeface="Times New Roman" panose="02020603050405020304" pitchFamily="18" charset="0"/>
              <a:ea typeface="Calibri" panose="020F0502020204030204" pitchFamily="34" charset="0"/>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 </a:t>
            </a:r>
          </a:p>
        </p:txBody>
      </p:sp>
      <p:pic>
        <p:nvPicPr>
          <p:cNvPr id="18" name="Resim 17" descr="gök, çayır, açık hava, bina içeren bir resim&#10;&#10;Açıklama otomatik olarak oluşturuldu">
            <a:extLst>
              <a:ext uri="{FF2B5EF4-FFF2-40B4-BE49-F238E27FC236}">
                <a16:creationId xmlns:a16="http://schemas.microsoft.com/office/drawing/2014/main" id="{07F9A22D-1834-A528-5391-16133BD1DB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200" y="552449"/>
            <a:ext cx="7226300" cy="5419725"/>
          </a:xfrm>
          <a:prstGeom prst="rect">
            <a:avLst/>
          </a:prstGeom>
        </p:spPr>
      </p:pic>
    </p:spTree>
    <p:extLst>
      <p:ext uri="{BB962C8B-B14F-4D97-AF65-F5344CB8AC3E}">
        <p14:creationId xmlns:p14="http://schemas.microsoft.com/office/powerpoint/2010/main" val="2398366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4</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304095" y="2785658"/>
            <a:ext cx="5508339" cy="923330"/>
          </a:xfrm>
          <a:prstGeom prst="rect">
            <a:avLst/>
          </a:prstGeom>
          <a:noFill/>
        </p:spPr>
        <p:txBody>
          <a:bodyPr wrap="square">
            <a:spAutoFit/>
          </a:bodyPr>
          <a:lstStyle/>
          <a:p>
            <a:pPr algn="ct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Otelimizd</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e alacağımız kahvaltı sonrası Ayvalık Ayazması gezimiz sonrası bir başka gezimizde buluşmak üzere ayrılıyoruz.</a:t>
            </a:r>
            <a:endPar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3.      Gün</a:t>
            </a:r>
          </a:p>
        </p:txBody>
      </p:sp>
      <p:pic>
        <p:nvPicPr>
          <p:cNvPr id="8" name="Resim 7" descr="bina, açık hava, sandalye, renkli içeren bir resim&#10;&#10;Açıklama otomatik olarak oluşturuldu">
            <a:extLst>
              <a:ext uri="{FF2B5EF4-FFF2-40B4-BE49-F238E27FC236}">
                <a16:creationId xmlns:a16="http://schemas.microsoft.com/office/drawing/2014/main" id="{3642B0E8-099B-E672-D95E-00BFFDA862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7685" y="392316"/>
            <a:ext cx="4701816" cy="5819775"/>
          </a:xfrm>
          <a:prstGeom prst="rect">
            <a:avLst/>
          </a:prstGeom>
        </p:spPr>
      </p:pic>
    </p:spTree>
    <p:extLst>
      <p:ext uri="{BB962C8B-B14F-4D97-AF65-F5344CB8AC3E}">
        <p14:creationId xmlns:p14="http://schemas.microsoft.com/office/powerpoint/2010/main" val="2310805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5</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Circle">
            <a:extLst>
              <a:ext uri="{FF2B5EF4-FFF2-40B4-BE49-F238E27FC236}">
                <a16:creationId xmlns:a16="http://schemas.microsoft.com/office/drawing/2014/main" id="{4AA85C28-7B98-4AB5-A9B3-AD1305242CF1}"/>
              </a:ext>
            </a:extLst>
          </p:cNvPr>
          <p:cNvSpPr/>
          <p:nvPr/>
        </p:nvSpPr>
        <p:spPr>
          <a:xfrm>
            <a:off x="1207440" y="1776318"/>
            <a:ext cx="868317" cy="868315"/>
          </a:xfrm>
          <a:prstGeom prst="ellipse">
            <a:avLst/>
          </a:prstGeom>
          <a:solidFill>
            <a:schemeClr val="accent1">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7" name="Rectangle 14">
            <a:extLst>
              <a:ext uri="{FF2B5EF4-FFF2-40B4-BE49-F238E27FC236}">
                <a16:creationId xmlns:a16="http://schemas.microsoft.com/office/drawing/2014/main" id="{697AD0F5-8FF0-44AA-889C-08E45EE227D4}"/>
              </a:ext>
            </a:extLst>
          </p:cNvPr>
          <p:cNvSpPr/>
          <p:nvPr/>
        </p:nvSpPr>
        <p:spPr>
          <a:xfrm>
            <a:off x="2084694" y="1998239"/>
            <a:ext cx="3704618"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Seyahat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sırasında daha hareketi  kolaylaştıran, esnek ve rahat kıyafetleri , yürüyüş ayakkabıları tercih etmenizi öneririz. </a:t>
            </a:r>
          </a:p>
        </p:txBody>
      </p:sp>
      <p:sp>
        <p:nvSpPr>
          <p:cNvPr id="8" name="Rectangle 15">
            <a:extLst>
              <a:ext uri="{FF2B5EF4-FFF2-40B4-BE49-F238E27FC236}">
                <a16:creationId xmlns:a16="http://schemas.microsoft.com/office/drawing/2014/main" id="{6FA9E900-9EB1-4664-8205-2C5D0DB8318E}"/>
              </a:ext>
            </a:extLst>
          </p:cNvPr>
          <p:cNvSpPr/>
          <p:nvPr/>
        </p:nvSpPr>
        <p:spPr>
          <a:xfrm>
            <a:off x="2084694" y="1639401"/>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07DA191C-C09F-4843-8907-70D692DD9936}"/>
              </a:ext>
            </a:extLst>
          </p:cNvPr>
          <p:cNvSpPr/>
          <p:nvPr/>
        </p:nvSpPr>
        <p:spPr>
          <a:xfrm>
            <a:off x="1235985" y="3063224"/>
            <a:ext cx="868317" cy="868315"/>
          </a:xfrm>
          <a:prstGeom prst="ellipse">
            <a:avLst/>
          </a:prstGeom>
          <a:solidFill>
            <a:schemeClr val="accent2">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0" name="Rectangle 18">
            <a:extLst>
              <a:ext uri="{FF2B5EF4-FFF2-40B4-BE49-F238E27FC236}">
                <a16:creationId xmlns:a16="http://schemas.microsoft.com/office/drawing/2014/main" id="{A97F1398-0C0F-4F2A-9CD8-6B8987D5CB70}"/>
              </a:ext>
            </a:extLst>
          </p:cNvPr>
          <p:cNvSpPr/>
          <p:nvPr/>
        </p:nvSpPr>
        <p:spPr>
          <a:xfrm>
            <a:off x="2114092" y="3341131"/>
            <a:ext cx="3609905"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Havadurumuna göre sırt çantalarınıza mevsim koşullarının gerektirdiği araç ve gereçleri almanızı öneririz. </a:t>
            </a:r>
            <a:endPar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19">
            <a:extLst>
              <a:ext uri="{FF2B5EF4-FFF2-40B4-BE49-F238E27FC236}">
                <a16:creationId xmlns:a16="http://schemas.microsoft.com/office/drawing/2014/main" id="{BB703669-F786-402B-9E91-791AEC39316D}"/>
              </a:ext>
            </a:extLst>
          </p:cNvPr>
          <p:cNvSpPr/>
          <p:nvPr/>
        </p:nvSpPr>
        <p:spPr>
          <a:xfrm>
            <a:off x="2114092" y="2981843"/>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925B6A9A-A760-424F-A240-A7EC78374D06}"/>
              </a:ext>
            </a:extLst>
          </p:cNvPr>
          <p:cNvSpPr/>
          <p:nvPr/>
        </p:nvSpPr>
        <p:spPr>
          <a:xfrm>
            <a:off x="1244376" y="4387250"/>
            <a:ext cx="830451" cy="868315"/>
          </a:xfrm>
          <a:prstGeom prst="ellipse">
            <a:avLst/>
          </a:prstGeom>
          <a:solidFill>
            <a:schemeClr val="accent3">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Rectangle 22">
            <a:extLst>
              <a:ext uri="{FF2B5EF4-FFF2-40B4-BE49-F238E27FC236}">
                <a16:creationId xmlns:a16="http://schemas.microsoft.com/office/drawing/2014/main" id="{307DF58C-AC08-40D4-97AF-ADE0239CE684}"/>
              </a:ext>
            </a:extLst>
          </p:cNvPr>
          <p:cNvSpPr/>
          <p:nvPr/>
        </p:nvSpPr>
        <p:spPr>
          <a:xfrm>
            <a:off x="2179408" y="4694702"/>
            <a:ext cx="3609904" cy="692497"/>
          </a:xfrm>
          <a:prstGeom prst="rect">
            <a:avLst/>
          </a:prstGeom>
        </p:spPr>
        <p:txBody>
          <a:bodyPr wrap="square">
            <a:spAutoFit/>
          </a:bodyPr>
          <a:lstStyle/>
          <a:p>
            <a:pPr>
              <a:buClr>
                <a:srgbClr val="E24848"/>
              </a:buClr>
              <a:defRPr/>
            </a:pP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4172256-619A-4EB2-9BCC-5D0035A540AE}"/>
              </a:ext>
            </a:extLst>
          </p:cNvPr>
          <p:cNvSpPr/>
          <p:nvPr/>
        </p:nvSpPr>
        <p:spPr>
          <a:xfrm>
            <a:off x="2179408" y="4283529"/>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5" name="Group 24">
            <a:extLst>
              <a:ext uri="{FF2B5EF4-FFF2-40B4-BE49-F238E27FC236}">
                <a16:creationId xmlns:a16="http://schemas.microsoft.com/office/drawing/2014/main" id="{388547C6-CCBD-40C7-B5C0-8F0F16E9EFD7}"/>
              </a:ext>
            </a:extLst>
          </p:cNvPr>
          <p:cNvGrpSpPr/>
          <p:nvPr/>
        </p:nvGrpSpPr>
        <p:grpSpPr>
          <a:xfrm>
            <a:off x="1446336" y="4589815"/>
            <a:ext cx="447614" cy="402575"/>
            <a:chOff x="1450975" y="652463"/>
            <a:chExt cx="1277938" cy="1149350"/>
          </a:xfrm>
        </p:grpSpPr>
        <p:sp>
          <p:nvSpPr>
            <p:cNvPr id="16" name="Freeform 5">
              <a:extLst>
                <a:ext uri="{FF2B5EF4-FFF2-40B4-BE49-F238E27FC236}">
                  <a16:creationId xmlns:a16="http://schemas.microsoft.com/office/drawing/2014/main" id="{DB158E19-B873-4D07-B581-968F83829C88}"/>
                </a:ext>
              </a:extLst>
            </p:cNvPr>
            <p:cNvSpPr>
              <a:spLocks noEditPoints="1"/>
            </p:cNvSpPr>
            <p:nvPr/>
          </p:nvSpPr>
          <p:spPr bwMode="auto">
            <a:xfrm>
              <a:off x="1450975" y="920750"/>
              <a:ext cx="1277938" cy="881063"/>
            </a:xfrm>
            <a:custGeom>
              <a:avLst/>
              <a:gdLst>
                <a:gd name="T0" fmla="*/ 285 w 2414"/>
                <a:gd name="T1" fmla="*/ 1665 h 1665"/>
                <a:gd name="T2" fmla="*/ 225 w 2414"/>
                <a:gd name="T3" fmla="*/ 1656 h 1665"/>
                <a:gd name="T4" fmla="*/ 170 w 2414"/>
                <a:gd name="T5" fmla="*/ 1636 h 1665"/>
                <a:gd name="T6" fmla="*/ 110 w 2414"/>
                <a:gd name="T7" fmla="*/ 1596 h 1665"/>
                <a:gd name="T8" fmla="*/ 43 w 2414"/>
                <a:gd name="T9" fmla="*/ 1520 h 1665"/>
                <a:gd name="T10" fmla="*/ 18 w 2414"/>
                <a:gd name="T11" fmla="*/ 1467 h 1665"/>
                <a:gd name="T12" fmla="*/ 4 w 2414"/>
                <a:gd name="T13" fmla="*/ 1409 h 1665"/>
                <a:gd name="T14" fmla="*/ 0 w 2414"/>
                <a:gd name="T15" fmla="*/ 301 h 1665"/>
                <a:gd name="T16" fmla="*/ 4 w 2414"/>
                <a:gd name="T17" fmla="*/ 255 h 1665"/>
                <a:gd name="T18" fmla="*/ 18 w 2414"/>
                <a:gd name="T19" fmla="*/ 197 h 1665"/>
                <a:gd name="T20" fmla="*/ 43 w 2414"/>
                <a:gd name="T21" fmla="*/ 145 h 1665"/>
                <a:gd name="T22" fmla="*/ 110 w 2414"/>
                <a:gd name="T23" fmla="*/ 69 h 1665"/>
                <a:gd name="T24" fmla="*/ 170 w 2414"/>
                <a:gd name="T25" fmla="*/ 29 h 1665"/>
                <a:gd name="T26" fmla="*/ 225 w 2414"/>
                <a:gd name="T27" fmla="*/ 9 h 1665"/>
                <a:gd name="T28" fmla="*/ 285 w 2414"/>
                <a:gd name="T29" fmla="*/ 0 h 1665"/>
                <a:gd name="T30" fmla="*/ 2129 w 2414"/>
                <a:gd name="T31" fmla="*/ 0 h 1665"/>
                <a:gd name="T32" fmla="*/ 2188 w 2414"/>
                <a:gd name="T33" fmla="*/ 9 h 1665"/>
                <a:gd name="T34" fmla="*/ 2243 w 2414"/>
                <a:gd name="T35" fmla="*/ 29 h 1665"/>
                <a:gd name="T36" fmla="*/ 2304 w 2414"/>
                <a:gd name="T37" fmla="*/ 69 h 1665"/>
                <a:gd name="T38" fmla="*/ 2371 w 2414"/>
                <a:gd name="T39" fmla="*/ 145 h 1665"/>
                <a:gd name="T40" fmla="*/ 2395 w 2414"/>
                <a:gd name="T41" fmla="*/ 197 h 1665"/>
                <a:gd name="T42" fmla="*/ 2410 w 2414"/>
                <a:gd name="T43" fmla="*/ 255 h 1665"/>
                <a:gd name="T44" fmla="*/ 2414 w 2414"/>
                <a:gd name="T45" fmla="*/ 1364 h 1665"/>
                <a:gd name="T46" fmla="*/ 2410 w 2414"/>
                <a:gd name="T47" fmla="*/ 1409 h 1665"/>
                <a:gd name="T48" fmla="*/ 2395 w 2414"/>
                <a:gd name="T49" fmla="*/ 1467 h 1665"/>
                <a:gd name="T50" fmla="*/ 2371 w 2414"/>
                <a:gd name="T51" fmla="*/ 1520 h 1665"/>
                <a:gd name="T52" fmla="*/ 2304 w 2414"/>
                <a:gd name="T53" fmla="*/ 1596 h 1665"/>
                <a:gd name="T54" fmla="*/ 2243 w 2414"/>
                <a:gd name="T55" fmla="*/ 1636 h 1665"/>
                <a:gd name="T56" fmla="*/ 2188 w 2414"/>
                <a:gd name="T57" fmla="*/ 1656 h 1665"/>
                <a:gd name="T58" fmla="*/ 2129 w 2414"/>
                <a:gd name="T59" fmla="*/ 1665 h 1665"/>
                <a:gd name="T60" fmla="*/ 300 w 2414"/>
                <a:gd name="T61" fmla="*/ 72 h 1665"/>
                <a:gd name="T62" fmla="*/ 211 w 2414"/>
                <a:gd name="T63" fmla="*/ 90 h 1665"/>
                <a:gd name="T64" fmla="*/ 139 w 2414"/>
                <a:gd name="T65" fmla="*/ 139 h 1665"/>
                <a:gd name="T66" fmla="*/ 90 w 2414"/>
                <a:gd name="T67" fmla="*/ 212 h 1665"/>
                <a:gd name="T68" fmla="*/ 72 w 2414"/>
                <a:gd name="T69" fmla="*/ 301 h 1665"/>
                <a:gd name="T70" fmla="*/ 77 w 2414"/>
                <a:gd name="T71" fmla="*/ 1409 h 1665"/>
                <a:gd name="T72" fmla="*/ 111 w 2414"/>
                <a:gd name="T73" fmla="*/ 1491 h 1665"/>
                <a:gd name="T74" fmla="*/ 173 w 2414"/>
                <a:gd name="T75" fmla="*/ 1553 h 1665"/>
                <a:gd name="T76" fmla="*/ 255 w 2414"/>
                <a:gd name="T77" fmla="*/ 1588 h 1665"/>
                <a:gd name="T78" fmla="*/ 2114 w 2414"/>
                <a:gd name="T79" fmla="*/ 1593 h 1665"/>
                <a:gd name="T80" fmla="*/ 2202 w 2414"/>
                <a:gd name="T81" fmla="*/ 1575 h 1665"/>
                <a:gd name="T82" fmla="*/ 2275 w 2414"/>
                <a:gd name="T83" fmla="*/ 1525 h 1665"/>
                <a:gd name="T84" fmla="*/ 2324 w 2414"/>
                <a:gd name="T85" fmla="*/ 1453 h 1665"/>
                <a:gd name="T86" fmla="*/ 2341 w 2414"/>
                <a:gd name="T87" fmla="*/ 1364 h 1665"/>
                <a:gd name="T88" fmla="*/ 2337 w 2414"/>
                <a:gd name="T89" fmla="*/ 255 h 1665"/>
                <a:gd name="T90" fmla="*/ 2303 w 2414"/>
                <a:gd name="T91" fmla="*/ 173 h 1665"/>
                <a:gd name="T92" fmla="*/ 2241 w 2414"/>
                <a:gd name="T93" fmla="*/ 111 h 1665"/>
                <a:gd name="T94" fmla="*/ 2159 w 2414"/>
                <a:gd name="T95" fmla="*/ 77 h 1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4" h="1665">
                  <a:moveTo>
                    <a:pt x="2114" y="1665"/>
                  </a:moveTo>
                  <a:lnTo>
                    <a:pt x="300" y="1665"/>
                  </a:ln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67D7EE1A-A415-4E2B-B28B-3113F3413538}"/>
                </a:ext>
              </a:extLst>
            </p:cNvPr>
            <p:cNvSpPr>
              <a:spLocks noEditPoints="1"/>
            </p:cNvSpPr>
            <p:nvPr/>
          </p:nvSpPr>
          <p:spPr bwMode="auto">
            <a:xfrm>
              <a:off x="1620838" y="1050925"/>
              <a:ext cx="127000" cy="166688"/>
            </a:xfrm>
            <a:custGeom>
              <a:avLst/>
              <a:gdLst>
                <a:gd name="T0" fmla="*/ 175 w 239"/>
                <a:gd name="T1" fmla="*/ 315 h 315"/>
                <a:gd name="T2" fmla="*/ 65 w 239"/>
                <a:gd name="T3" fmla="*/ 315 h 315"/>
                <a:gd name="T4" fmla="*/ 65 w 239"/>
                <a:gd name="T5" fmla="*/ 315 h 315"/>
                <a:gd name="T6" fmla="*/ 52 w 239"/>
                <a:gd name="T7" fmla="*/ 314 h 315"/>
                <a:gd name="T8" fmla="*/ 40 w 239"/>
                <a:gd name="T9" fmla="*/ 311 h 315"/>
                <a:gd name="T10" fmla="*/ 28 w 239"/>
                <a:gd name="T11" fmla="*/ 305 h 315"/>
                <a:gd name="T12" fmla="*/ 19 w 239"/>
                <a:gd name="T13" fmla="*/ 297 h 315"/>
                <a:gd name="T14" fmla="*/ 12 w 239"/>
                <a:gd name="T15" fmla="*/ 287 h 315"/>
                <a:gd name="T16" fmla="*/ 6 w 239"/>
                <a:gd name="T17" fmla="*/ 277 h 315"/>
                <a:gd name="T18" fmla="*/ 1 w 239"/>
                <a:gd name="T19" fmla="*/ 265 h 315"/>
                <a:gd name="T20" fmla="*/ 0 w 239"/>
                <a:gd name="T21" fmla="*/ 252 h 315"/>
                <a:gd name="T22" fmla="*/ 0 w 239"/>
                <a:gd name="T23" fmla="*/ 63 h 315"/>
                <a:gd name="T24" fmla="*/ 0 w 239"/>
                <a:gd name="T25" fmla="*/ 63 h 315"/>
                <a:gd name="T26" fmla="*/ 1 w 239"/>
                <a:gd name="T27" fmla="*/ 50 h 315"/>
                <a:gd name="T28" fmla="*/ 6 w 239"/>
                <a:gd name="T29" fmla="*/ 38 h 315"/>
                <a:gd name="T30" fmla="*/ 12 w 239"/>
                <a:gd name="T31" fmla="*/ 28 h 315"/>
                <a:gd name="T32" fmla="*/ 19 w 239"/>
                <a:gd name="T33" fmla="*/ 19 h 315"/>
                <a:gd name="T34" fmla="*/ 28 w 239"/>
                <a:gd name="T35" fmla="*/ 10 h 315"/>
                <a:gd name="T36" fmla="*/ 40 w 239"/>
                <a:gd name="T37" fmla="*/ 5 h 315"/>
                <a:gd name="T38" fmla="*/ 52 w 239"/>
                <a:gd name="T39" fmla="*/ 1 h 315"/>
                <a:gd name="T40" fmla="*/ 65 w 239"/>
                <a:gd name="T41" fmla="*/ 0 h 315"/>
                <a:gd name="T42" fmla="*/ 175 w 239"/>
                <a:gd name="T43" fmla="*/ 0 h 315"/>
                <a:gd name="T44" fmla="*/ 175 w 239"/>
                <a:gd name="T45" fmla="*/ 0 h 315"/>
                <a:gd name="T46" fmla="*/ 188 w 239"/>
                <a:gd name="T47" fmla="*/ 1 h 315"/>
                <a:gd name="T48" fmla="*/ 200 w 239"/>
                <a:gd name="T49" fmla="*/ 5 h 315"/>
                <a:gd name="T50" fmla="*/ 210 w 239"/>
                <a:gd name="T51" fmla="*/ 10 h 315"/>
                <a:gd name="T52" fmla="*/ 220 w 239"/>
                <a:gd name="T53" fmla="*/ 19 h 315"/>
                <a:gd name="T54" fmla="*/ 228 w 239"/>
                <a:gd name="T55" fmla="*/ 28 h 315"/>
                <a:gd name="T56" fmla="*/ 234 w 239"/>
                <a:gd name="T57" fmla="*/ 38 h 315"/>
                <a:gd name="T58" fmla="*/ 237 w 239"/>
                <a:gd name="T59" fmla="*/ 50 h 315"/>
                <a:gd name="T60" fmla="*/ 239 w 239"/>
                <a:gd name="T61" fmla="*/ 63 h 315"/>
                <a:gd name="T62" fmla="*/ 239 w 239"/>
                <a:gd name="T63" fmla="*/ 252 h 315"/>
                <a:gd name="T64" fmla="*/ 239 w 239"/>
                <a:gd name="T65" fmla="*/ 252 h 315"/>
                <a:gd name="T66" fmla="*/ 237 w 239"/>
                <a:gd name="T67" fmla="*/ 265 h 315"/>
                <a:gd name="T68" fmla="*/ 234 w 239"/>
                <a:gd name="T69" fmla="*/ 277 h 315"/>
                <a:gd name="T70" fmla="*/ 228 w 239"/>
                <a:gd name="T71" fmla="*/ 287 h 315"/>
                <a:gd name="T72" fmla="*/ 220 w 239"/>
                <a:gd name="T73" fmla="*/ 297 h 315"/>
                <a:gd name="T74" fmla="*/ 210 w 239"/>
                <a:gd name="T75" fmla="*/ 305 h 315"/>
                <a:gd name="T76" fmla="*/ 200 w 239"/>
                <a:gd name="T77" fmla="*/ 311 h 315"/>
                <a:gd name="T78" fmla="*/ 188 w 239"/>
                <a:gd name="T79" fmla="*/ 314 h 315"/>
                <a:gd name="T80" fmla="*/ 175 w 239"/>
                <a:gd name="T81" fmla="*/ 315 h 315"/>
                <a:gd name="T82" fmla="*/ 175 w 239"/>
                <a:gd name="T83" fmla="*/ 315 h 315"/>
                <a:gd name="T84" fmla="*/ 73 w 239"/>
                <a:gd name="T85" fmla="*/ 243 h 315"/>
                <a:gd name="T86" fmla="*/ 166 w 239"/>
                <a:gd name="T87" fmla="*/ 243 h 315"/>
                <a:gd name="T88" fmla="*/ 166 w 239"/>
                <a:gd name="T89" fmla="*/ 72 h 315"/>
                <a:gd name="T90" fmla="*/ 73 w 239"/>
                <a:gd name="T91" fmla="*/ 72 h 315"/>
                <a:gd name="T92" fmla="*/ 73 w 239"/>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9" h="315">
                  <a:moveTo>
                    <a:pt x="175" y="315"/>
                  </a:moveTo>
                  <a:lnTo>
                    <a:pt x="65" y="315"/>
                  </a:lnTo>
                  <a:lnTo>
                    <a:pt x="65" y="315"/>
                  </a:lnTo>
                  <a:lnTo>
                    <a:pt x="52" y="314"/>
                  </a:lnTo>
                  <a:lnTo>
                    <a:pt x="40" y="311"/>
                  </a:lnTo>
                  <a:lnTo>
                    <a:pt x="28" y="305"/>
                  </a:lnTo>
                  <a:lnTo>
                    <a:pt x="19" y="297"/>
                  </a:lnTo>
                  <a:lnTo>
                    <a:pt x="12" y="287"/>
                  </a:lnTo>
                  <a:lnTo>
                    <a:pt x="6" y="277"/>
                  </a:lnTo>
                  <a:lnTo>
                    <a:pt x="1" y="265"/>
                  </a:lnTo>
                  <a:lnTo>
                    <a:pt x="0" y="252"/>
                  </a:lnTo>
                  <a:lnTo>
                    <a:pt x="0" y="63"/>
                  </a:lnTo>
                  <a:lnTo>
                    <a:pt x="0" y="63"/>
                  </a:lnTo>
                  <a:lnTo>
                    <a:pt x="1" y="50"/>
                  </a:lnTo>
                  <a:lnTo>
                    <a:pt x="6" y="38"/>
                  </a:lnTo>
                  <a:lnTo>
                    <a:pt x="12" y="28"/>
                  </a:lnTo>
                  <a:lnTo>
                    <a:pt x="19" y="19"/>
                  </a:lnTo>
                  <a:lnTo>
                    <a:pt x="28" y="10"/>
                  </a:lnTo>
                  <a:lnTo>
                    <a:pt x="40" y="5"/>
                  </a:lnTo>
                  <a:lnTo>
                    <a:pt x="52" y="1"/>
                  </a:lnTo>
                  <a:lnTo>
                    <a:pt x="65" y="0"/>
                  </a:lnTo>
                  <a:lnTo>
                    <a:pt x="175" y="0"/>
                  </a:lnTo>
                  <a:lnTo>
                    <a:pt x="175" y="0"/>
                  </a:lnTo>
                  <a:lnTo>
                    <a:pt x="188" y="1"/>
                  </a:lnTo>
                  <a:lnTo>
                    <a:pt x="200" y="5"/>
                  </a:lnTo>
                  <a:lnTo>
                    <a:pt x="210" y="10"/>
                  </a:lnTo>
                  <a:lnTo>
                    <a:pt x="220" y="19"/>
                  </a:lnTo>
                  <a:lnTo>
                    <a:pt x="228" y="28"/>
                  </a:lnTo>
                  <a:lnTo>
                    <a:pt x="234" y="38"/>
                  </a:lnTo>
                  <a:lnTo>
                    <a:pt x="237" y="50"/>
                  </a:lnTo>
                  <a:lnTo>
                    <a:pt x="239" y="63"/>
                  </a:lnTo>
                  <a:lnTo>
                    <a:pt x="239" y="252"/>
                  </a:lnTo>
                  <a:lnTo>
                    <a:pt x="239" y="252"/>
                  </a:lnTo>
                  <a:lnTo>
                    <a:pt x="237" y="265"/>
                  </a:lnTo>
                  <a:lnTo>
                    <a:pt x="234" y="277"/>
                  </a:lnTo>
                  <a:lnTo>
                    <a:pt x="228" y="287"/>
                  </a:lnTo>
                  <a:lnTo>
                    <a:pt x="220" y="297"/>
                  </a:lnTo>
                  <a:lnTo>
                    <a:pt x="210" y="305"/>
                  </a:lnTo>
                  <a:lnTo>
                    <a:pt x="200" y="311"/>
                  </a:lnTo>
                  <a:lnTo>
                    <a:pt x="188" y="314"/>
                  </a:lnTo>
                  <a:lnTo>
                    <a:pt x="175" y="315"/>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CB597D9C-56EF-43BC-AEF6-5D185A03BF4E}"/>
                </a:ext>
              </a:extLst>
            </p:cNvPr>
            <p:cNvSpPr>
              <a:spLocks noEditPoints="1"/>
            </p:cNvSpPr>
            <p:nvPr/>
          </p:nvSpPr>
          <p:spPr bwMode="auto">
            <a:xfrm>
              <a:off x="2432050" y="1050925"/>
              <a:ext cx="125413" cy="166688"/>
            </a:xfrm>
            <a:custGeom>
              <a:avLst/>
              <a:gdLst>
                <a:gd name="T0" fmla="*/ 174 w 238"/>
                <a:gd name="T1" fmla="*/ 315 h 315"/>
                <a:gd name="T2" fmla="*/ 63 w 238"/>
                <a:gd name="T3" fmla="*/ 315 h 315"/>
                <a:gd name="T4" fmla="*/ 63 w 238"/>
                <a:gd name="T5" fmla="*/ 315 h 315"/>
                <a:gd name="T6" fmla="*/ 50 w 238"/>
                <a:gd name="T7" fmla="*/ 314 h 315"/>
                <a:gd name="T8" fmla="*/ 39 w 238"/>
                <a:gd name="T9" fmla="*/ 311 h 315"/>
                <a:gd name="T10" fmla="*/ 28 w 238"/>
                <a:gd name="T11" fmla="*/ 305 h 315"/>
                <a:gd name="T12" fmla="*/ 19 w 238"/>
                <a:gd name="T13" fmla="*/ 297 h 315"/>
                <a:gd name="T14" fmla="*/ 11 w 238"/>
                <a:gd name="T15" fmla="*/ 287 h 315"/>
                <a:gd name="T16" fmla="*/ 5 w 238"/>
                <a:gd name="T17" fmla="*/ 277 h 315"/>
                <a:gd name="T18" fmla="*/ 1 w 238"/>
                <a:gd name="T19" fmla="*/ 265 h 315"/>
                <a:gd name="T20" fmla="*/ 0 w 238"/>
                <a:gd name="T21" fmla="*/ 252 h 315"/>
                <a:gd name="T22" fmla="*/ 0 w 238"/>
                <a:gd name="T23" fmla="*/ 63 h 315"/>
                <a:gd name="T24" fmla="*/ 0 w 238"/>
                <a:gd name="T25" fmla="*/ 63 h 315"/>
                <a:gd name="T26" fmla="*/ 1 w 238"/>
                <a:gd name="T27" fmla="*/ 50 h 315"/>
                <a:gd name="T28" fmla="*/ 5 w 238"/>
                <a:gd name="T29" fmla="*/ 38 h 315"/>
                <a:gd name="T30" fmla="*/ 11 w 238"/>
                <a:gd name="T31" fmla="*/ 28 h 315"/>
                <a:gd name="T32" fmla="*/ 19 w 238"/>
                <a:gd name="T33" fmla="*/ 19 h 315"/>
                <a:gd name="T34" fmla="*/ 28 w 238"/>
                <a:gd name="T35" fmla="*/ 10 h 315"/>
                <a:gd name="T36" fmla="*/ 39 w 238"/>
                <a:gd name="T37" fmla="*/ 5 h 315"/>
                <a:gd name="T38" fmla="*/ 50 w 238"/>
                <a:gd name="T39" fmla="*/ 1 h 315"/>
                <a:gd name="T40" fmla="*/ 63 w 238"/>
                <a:gd name="T41" fmla="*/ 0 h 315"/>
                <a:gd name="T42" fmla="*/ 174 w 238"/>
                <a:gd name="T43" fmla="*/ 0 h 315"/>
                <a:gd name="T44" fmla="*/ 174 w 238"/>
                <a:gd name="T45" fmla="*/ 0 h 315"/>
                <a:gd name="T46" fmla="*/ 187 w 238"/>
                <a:gd name="T47" fmla="*/ 1 h 315"/>
                <a:gd name="T48" fmla="*/ 199 w 238"/>
                <a:gd name="T49" fmla="*/ 5 h 315"/>
                <a:gd name="T50" fmla="*/ 209 w 238"/>
                <a:gd name="T51" fmla="*/ 10 h 315"/>
                <a:gd name="T52" fmla="*/ 219 w 238"/>
                <a:gd name="T53" fmla="*/ 19 h 315"/>
                <a:gd name="T54" fmla="*/ 227 w 238"/>
                <a:gd name="T55" fmla="*/ 28 h 315"/>
                <a:gd name="T56" fmla="*/ 233 w 238"/>
                <a:gd name="T57" fmla="*/ 38 h 315"/>
                <a:gd name="T58" fmla="*/ 236 w 238"/>
                <a:gd name="T59" fmla="*/ 50 h 315"/>
                <a:gd name="T60" fmla="*/ 238 w 238"/>
                <a:gd name="T61" fmla="*/ 63 h 315"/>
                <a:gd name="T62" fmla="*/ 238 w 238"/>
                <a:gd name="T63" fmla="*/ 252 h 315"/>
                <a:gd name="T64" fmla="*/ 238 w 238"/>
                <a:gd name="T65" fmla="*/ 252 h 315"/>
                <a:gd name="T66" fmla="*/ 236 w 238"/>
                <a:gd name="T67" fmla="*/ 265 h 315"/>
                <a:gd name="T68" fmla="*/ 233 w 238"/>
                <a:gd name="T69" fmla="*/ 277 h 315"/>
                <a:gd name="T70" fmla="*/ 227 w 238"/>
                <a:gd name="T71" fmla="*/ 287 h 315"/>
                <a:gd name="T72" fmla="*/ 219 w 238"/>
                <a:gd name="T73" fmla="*/ 297 h 315"/>
                <a:gd name="T74" fmla="*/ 209 w 238"/>
                <a:gd name="T75" fmla="*/ 305 h 315"/>
                <a:gd name="T76" fmla="*/ 199 w 238"/>
                <a:gd name="T77" fmla="*/ 311 h 315"/>
                <a:gd name="T78" fmla="*/ 187 w 238"/>
                <a:gd name="T79" fmla="*/ 314 h 315"/>
                <a:gd name="T80" fmla="*/ 174 w 238"/>
                <a:gd name="T81" fmla="*/ 315 h 315"/>
                <a:gd name="T82" fmla="*/ 174 w 238"/>
                <a:gd name="T83" fmla="*/ 315 h 315"/>
                <a:gd name="T84" fmla="*/ 73 w 238"/>
                <a:gd name="T85" fmla="*/ 243 h 315"/>
                <a:gd name="T86" fmla="*/ 166 w 238"/>
                <a:gd name="T87" fmla="*/ 243 h 315"/>
                <a:gd name="T88" fmla="*/ 166 w 238"/>
                <a:gd name="T89" fmla="*/ 72 h 315"/>
                <a:gd name="T90" fmla="*/ 73 w 238"/>
                <a:gd name="T91" fmla="*/ 72 h 315"/>
                <a:gd name="T92" fmla="*/ 73 w 238"/>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315">
                  <a:moveTo>
                    <a:pt x="174" y="315"/>
                  </a:moveTo>
                  <a:lnTo>
                    <a:pt x="63" y="315"/>
                  </a:lnTo>
                  <a:lnTo>
                    <a:pt x="63" y="315"/>
                  </a:lnTo>
                  <a:lnTo>
                    <a:pt x="50" y="314"/>
                  </a:lnTo>
                  <a:lnTo>
                    <a:pt x="39" y="311"/>
                  </a:lnTo>
                  <a:lnTo>
                    <a:pt x="28" y="305"/>
                  </a:lnTo>
                  <a:lnTo>
                    <a:pt x="19" y="297"/>
                  </a:lnTo>
                  <a:lnTo>
                    <a:pt x="11" y="287"/>
                  </a:lnTo>
                  <a:lnTo>
                    <a:pt x="5" y="277"/>
                  </a:lnTo>
                  <a:lnTo>
                    <a:pt x="1" y="265"/>
                  </a:lnTo>
                  <a:lnTo>
                    <a:pt x="0" y="252"/>
                  </a:lnTo>
                  <a:lnTo>
                    <a:pt x="0" y="63"/>
                  </a:lnTo>
                  <a:lnTo>
                    <a:pt x="0" y="63"/>
                  </a:lnTo>
                  <a:lnTo>
                    <a:pt x="1" y="50"/>
                  </a:lnTo>
                  <a:lnTo>
                    <a:pt x="5" y="38"/>
                  </a:lnTo>
                  <a:lnTo>
                    <a:pt x="11" y="28"/>
                  </a:lnTo>
                  <a:lnTo>
                    <a:pt x="19" y="19"/>
                  </a:lnTo>
                  <a:lnTo>
                    <a:pt x="28" y="10"/>
                  </a:lnTo>
                  <a:lnTo>
                    <a:pt x="39" y="5"/>
                  </a:lnTo>
                  <a:lnTo>
                    <a:pt x="50" y="1"/>
                  </a:lnTo>
                  <a:lnTo>
                    <a:pt x="63" y="0"/>
                  </a:lnTo>
                  <a:lnTo>
                    <a:pt x="174" y="0"/>
                  </a:lnTo>
                  <a:lnTo>
                    <a:pt x="174" y="0"/>
                  </a:lnTo>
                  <a:lnTo>
                    <a:pt x="187" y="1"/>
                  </a:lnTo>
                  <a:lnTo>
                    <a:pt x="199" y="5"/>
                  </a:lnTo>
                  <a:lnTo>
                    <a:pt x="209" y="10"/>
                  </a:lnTo>
                  <a:lnTo>
                    <a:pt x="219" y="19"/>
                  </a:lnTo>
                  <a:lnTo>
                    <a:pt x="227" y="28"/>
                  </a:lnTo>
                  <a:lnTo>
                    <a:pt x="233" y="38"/>
                  </a:lnTo>
                  <a:lnTo>
                    <a:pt x="236" y="50"/>
                  </a:lnTo>
                  <a:lnTo>
                    <a:pt x="238" y="63"/>
                  </a:lnTo>
                  <a:lnTo>
                    <a:pt x="238" y="252"/>
                  </a:lnTo>
                  <a:lnTo>
                    <a:pt x="238" y="252"/>
                  </a:lnTo>
                  <a:lnTo>
                    <a:pt x="236" y="265"/>
                  </a:lnTo>
                  <a:lnTo>
                    <a:pt x="233" y="277"/>
                  </a:lnTo>
                  <a:lnTo>
                    <a:pt x="227" y="287"/>
                  </a:lnTo>
                  <a:lnTo>
                    <a:pt x="219" y="297"/>
                  </a:lnTo>
                  <a:lnTo>
                    <a:pt x="209" y="305"/>
                  </a:lnTo>
                  <a:lnTo>
                    <a:pt x="199" y="311"/>
                  </a:lnTo>
                  <a:lnTo>
                    <a:pt x="187" y="314"/>
                  </a:lnTo>
                  <a:lnTo>
                    <a:pt x="174" y="315"/>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C7BE6856-FF8B-4AD1-ABC7-86A1BD13A97A}"/>
                </a:ext>
              </a:extLst>
            </p:cNvPr>
            <p:cNvSpPr>
              <a:spLocks noEditPoints="1"/>
            </p:cNvSpPr>
            <p:nvPr/>
          </p:nvSpPr>
          <p:spPr bwMode="auto">
            <a:xfrm>
              <a:off x="1808163" y="652463"/>
              <a:ext cx="563563" cy="306388"/>
            </a:xfrm>
            <a:custGeom>
              <a:avLst/>
              <a:gdLst>
                <a:gd name="T0" fmla="*/ 817 w 1064"/>
                <a:gd name="T1" fmla="*/ 335 h 579"/>
                <a:gd name="T2" fmla="*/ 814 w 1064"/>
                <a:gd name="T3" fmla="*/ 298 h 579"/>
                <a:gd name="T4" fmla="*/ 806 w 1064"/>
                <a:gd name="T5" fmla="*/ 270 h 579"/>
                <a:gd name="T6" fmla="*/ 792 w 1064"/>
                <a:gd name="T7" fmla="*/ 252 h 579"/>
                <a:gd name="T8" fmla="*/ 767 w 1064"/>
                <a:gd name="T9" fmla="*/ 243 h 579"/>
                <a:gd name="T10" fmla="*/ 319 w 1064"/>
                <a:gd name="T11" fmla="*/ 242 h 579"/>
                <a:gd name="T12" fmla="*/ 297 w 1064"/>
                <a:gd name="T13" fmla="*/ 243 h 579"/>
                <a:gd name="T14" fmla="*/ 272 w 1064"/>
                <a:gd name="T15" fmla="*/ 252 h 579"/>
                <a:gd name="T16" fmla="*/ 258 w 1064"/>
                <a:gd name="T17" fmla="*/ 270 h 579"/>
                <a:gd name="T18" fmla="*/ 250 w 1064"/>
                <a:gd name="T19" fmla="*/ 298 h 579"/>
                <a:gd name="T20" fmla="*/ 241 w 1064"/>
                <a:gd name="T21" fmla="*/ 579 h 579"/>
                <a:gd name="T22" fmla="*/ 0 w 1064"/>
                <a:gd name="T23" fmla="*/ 315 h 579"/>
                <a:gd name="T24" fmla="*/ 3 w 1064"/>
                <a:gd name="T25" fmla="*/ 258 h 579"/>
                <a:gd name="T26" fmla="*/ 13 w 1064"/>
                <a:gd name="T27" fmla="*/ 203 h 579"/>
                <a:gd name="T28" fmla="*/ 34 w 1064"/>
                <a:gd name="T29" fmla="*/ 142 h 579"/>
                <a:gd name="T30" fmla="*/ 69 w 1064"/>
                <a:gd name="T31" fmla="*/ 84 h 579"/>
                <a:gd name="T32" fmla="*/ 100 w 1064"/>
                <a:gd name="T33" fmla="*/ 50 h 579"/>
                <a:gd name="T34" fmla="*/ 156 w 1064"/>
                <a:gd name="T35" fmla="*/ 16 h 579"/>
                <a:gd name="T36" fmla="*/ 223 w 1064"/>
                <a:gd name="T37" fmla="*/ 1 h 579"/>
                <a:gd name="T38" fmla="*/ 816 w 1064"/>
                <a:gd name="T39" fmla="*/ 0 h 579"/>
                <a:gd name="T40" fmla="*/ 886 w 1064"/>
                <a:gd name="T41" fmla="*/ 9 h 579"/>
                <a:gd name="T42" fmla="*/ 946 w 1064"/>
                <a:gd name="T43" fmla="*/ 37 h 579"/>
                <a:gd name="T44" fmla="*/ 980 w 1064"/>
                <a:gd name="T45" fmla="*/ 65 h 579"/>
                <a:gd name="T46" fmla="*/ 1021 w 1064"/>
                <a:gd name="T47" fmla="*/ 122 h 579"/>
                <a:gd name="T48" fmla="*/ 1045 w 1064"/>
                <a:gd name="T49" fmla="*/ 183 h 579"/>
                <a:gd name="T50" fmla="*/ 1058 w 1064"/>
                <a:gd name="T51" fmla="*/ 242 h 579"/>
                <a:gd name="T52" fmla="*/ 1064 w 1064"/>
                <a:gd name="T53" fmla="*/ 307 h 579"/>
                <a:gd name="T54" fmla="*/ 894 w 1064"/>
                <a:gd name="T55" fmla="*/ 507 h 579"/>
                <a:gd name="T56" fmla="*/ 991 w 1064"/>
                <a:gd name="T57" fmla="*/ 315 h 579"/>
                <a:gd name="T58" fmla="*/ 984 w 1064"/>
                <a:gd name="T59" fmla="*/ 240 h 579"/>
                <a:gd name="T60" fmla="*/ 972 w 1064"/>
                <a:gd name="T61" fmla="*/ 193 h 579"/>
                <a:gd name="T62" fmla="*/ 949 w 1064"/>
                <a:gd name="T63" fmla="*/ 144 h 579"/>
                <a:gd name="T64" fmla="*/ 927 w 1064"/>
                <a:gd name="T65" fmla="*/ 115 h 579"/>
                <a:gd name="T66" fmla="*/ 892 w 1064"/>
                <a:gd name="T67" fmla="*/ 90 h 579"/>
                <a:gd name="T68" fmla="*/ 849 w 1064"/>
                <a:gd name="T69" fmla="*/ 76 h 579"/>
                <a:gd name="T70" fmla="*/ 248 w 1064"/>
                <a:gd name="T71" fmla="*/ 72 h 579"/>
                <a:gd name="T72" fmla="*/ 214 w 1064"/>
                <a:gd name="T73" fmla="*/ 76 h 579"/>
                <a:gd name="T74" fmla="*/ 172 w 1064"/>
                <a:gd name="T75" fmla="*/ 90 h 579"/>
                <a:gd name="T76" fmla="*/ 135 w 1064"/>
                <a:gd name="T77" fmla="*/ 115 h 579"/>
                <a:gd name="T78" fmla="*/ 117 w 1064"/>
                <a:gd name="T79" fmla="*/ 140 h 579"/>
                <a:gd name="T80" fmla="*/ 96 w 1064"/>
                <a:gd name="T81" fmla="*/ 180 h 579"/>
                <a:gd name="T82" fmla="*/ 77 w 1064"/>
                <a:gd name="T83" fmla="*/ 251 h 579"/>
                <a:gd name="T84" fmla="*/ 72 w 1064"/>
                <a:gd name="T85" fmla="*/ 314 h 579"/>
                <a:gd name="T86" fmla="*/ 174 w 1064"/>
                <a:gd name="T87" fmla="*/ 334 h 579"/>
                <a:gd name="T88" fmla="*/ 179 w 1064"/>
                <a:gd name="T89" fmla="*/ 281 h 579"/>
                <a:gd name="T90" fmla="*/ 191 w 1064"/>
                <a:gd name="T91" fmla="*/ 239 h 579"/>
                <a:gd name="T92" fmla="*/ 205 w 1064"/>
                <a:gd name="T93" fmla="*/ 216 h 579"/>
                <a:gd name="T94" fmla="*/ 224 w 1064"/>
                <a:gd name="T95" fmla="*/ 197 h 579"/>
                <a:gd name="T96" fmla="*/ 257 w 1064"/>
                <a:gd name="T97" fmla="*/ 180 h 579"/>
                <a:gd name="T98" fmla="*/ 319 w 1064"/>
                <a:gd name="T99" fmla="*/ 169 h 579"/>
                <a:gd name="T100" fmla="*/ 767 w 1064"/>
                <a:gd name="T101" fmla="*/ 170 h 579"/>
                <a:gd name="T102" fmla="*/ 823 w 1064"/>
                <a:gd name="T103" fmla="*/ 188 h 579"/>
                <a:gd name="T104" fmla="*/ 845 w 1064"/>
                <a:gd name="T105" fmla="*/ 203 h 579"/>
                <a:gd name="T106" fmla="*/ 863 w 1064"/>
                <a:gd name="T107" fmla="*/ 224 h 579"/>
                <a:gd name="T108" fmla="*/ 871 w 1064"/>
                <a:gd name="T109" fmla="*/ 239 h 579"/>
                <a:gd name="T110" fmla="*/ 889 w 1064"/>
                <a:gd name="T111" fmla="*/ 30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4" h="579">
                  <a:moveTo>
                    <a:pt x="1064" y="579"/>
                  </a:moveTo>
                  <a:lnTo>
                    <a:pt x="823" y="579"/>
                  </a:lnTo>
                  <a:lnTo>
                    <a:pt x="817" y="335"/>
                  </a:lnTo>
                  <a:lnTo>
                    <a:pt x="817" y="335"/>
                  </a:lnTo>
                  <a:lnTo>
                    <a:pt x="816" y="315"/>
                  </a:lnTo>
                  <a:lnTo>
                    <a:pt x="814" y="298"/>
                  </a:lnTo>
                  <a:lnTo>
                    <a:pt x="810" y="282"/>
                  </a:lnTo>
                  <a:lnTo>
                    <a:pt x="806" y="270"/>
                  </a:lnTo>
                  <a:lnTo>
                    <a:pt x="806" y="270"/>
                  </a:lnTo>
                  <a:lnTo>
                    <a:pt x="802" y="263"/>
                  </a:lnTo>
                  <a:lnTo>
                    <a:pt x="798" y="257"/>
                  </a:lnTo>
                  <a:lnTo>
                    <a:pt x="792" y="252"/>
                  </a:lnTo>
                  <a:lnTo>
                    <a:pt x="784" y="249"/>
                  </a:lnTo>
                  <a:lnTo>
                    <a:pt x="775" y="245"/>
                  </a:lnTo>
                  <a:lnTo>
                    <a:pt x="767" y="243"/>
                  </a:lnTo>
                  <a:lnTo>
                    <a:pt x="757" y="242"/>
                  </a:lnTo>
                  <a:lnTo>
                    <a:pt x="745" y="242"/>
                  </a:lnTo>
                  <a:lnTo>
                    <a:pt x="319" y="242"/>
                  </a:lnTo>
                  <a:lnTo>
                    <a:pt x="319" y="242"/>
                  </a:lnTo>
                  <a:lnTo>
                    <a:pt x="307" y="242"/>
                  </a:lnTo>
                  <a:lnTo>
                    <a:pt x="297" y="243"/>
                  </a:lnTo>
                  <a:lnTo>
                    <a:pt x="287" y="245"/>
                  </a:lnTo>
                  <a:lnTo>
                    <a:pt x="279" y="249"/>
                  </a:lnTo>
                  <a:lnTo>
                    <a:pt x="272" y="252"/>
                  </a:lnTo>
                  <a:lnTo>
                    <a:pt x="266" y="257"/>
                  </a:lnTo>
                  <a:lnTo>
                    <a:pt x="262" y="263"/>
                  </a:lnTo>
                  <a:lnTo>
                    <a:pt x="258" y="270"/>
                  </a:lnTo>
                  <a:lnTo>
                    <a:pt x="258" y="270"/>
                  </a:lnTo>
                  <a:lnTo>
                    <a:pt x="253" y="282"/>
                  </a:lnTo>
                  <a:lnTo>
                    <a:pt x="250" y="298"/>
                  </a:lnTo>
                  <a:lnTo>
                    <a:pt x="248" y="315"/>
                  </a:lnTo>
                  <a:lnTo>
                    <a:pt x="246" y="335"/>
                  </a:lnTo>
                  <a:lnTo>
                    <a:pt x="241" y="579"/>
                  </a:lnTo>
                  <a:lnTo>
                    <a:pt x="0" y="579"/>
                  </a:lnTo>
                  <a:lnTo>
                    <a:pt x="0" y="315"/>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84" y="65"/>
                  </a:lnTo>
                  <a:lnTo>
                    <a:pt x="100" y="50"/>
                  </a:lnTo>
                  <a:lnTo>
                    <a:pt x="118" y="37"/>
                  </a:lnTo>
                  <a:lnTo>
                    <a:pt x="137" y="26"/>
                  </a:lnTo>
                  <a:lnTo>
                    <a:pt x="156" y="16"/>
                  </a:lnTo>
                  <a:lnTo>
                    <a:pt x="177" y="9"/>
                  </a:lnTo>
                  <a:lnTo>
                    <a:pt x="200" y="5"/>
                  </a:lnTo>
                  <a:lnTo>
                    <a:pt x="223" y="1"/>
                  </a:lnTo>
                  <a:lnTo>
                    <a:pt x="248" y="0"/>
                  </a:lnTo>
                  <a:lnTo>
                    <a:pt x="816" y="0"/>
                  </a:lnTo>
                  <a:lnTo>
                    <a:pt x="816" y="0"/>
                  </a:lnTo>
                  <a:lnTo>
                    <a:pt x="841" y="1"/>
                  </a:lnTo>
                  <a:lnTo>
                    <a:pt x="864" y="5"/>
                  </a:lnTo>
                  <a:lnTo>
                    <a:pt x="886" y="9"/>
                  </a:lnTo>
                  <a:lnTo>
                    <a:pt x="907" y="16"/>
                  </a:lnTo>
                  <a:lnTo>
                    <a:pt x="927" y="26"/>
                  </a:lnTo>
                  <a:lnTo>
                    <a:pt x="946" y="37"/>
                  </a:lnTo>
                  <a:lnTo>
                    <a:pt x="963" y="50"/>
                  </a:lnTo>
                  <a:lnTo>
                    <a:pt x="980" y="65"/>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27" y="115"/>
                  </a:lnTo>
                  <a:lnTo>
                    <a:pt x="917" y="106"/>
                  </a:lnTo>
                  <a:lnTo>
                    <a:pt x="905" y="97"/>
                  </a:lnTo>
                  <a:lnTo>
                    <a:pt x="892" y="90"/>
                  </a:lnTo>
                  <a:lnTo>
                    <a:pt x="879" y="83"/>
                  </a:lnTo>
                  <a:lnTo>
                    <a:pt x="864" y="78"/>
                  </a:lnTo>
                  <a:lnTo>
                    <a:pt x="849" y="76"/>
                  </a:lnTo>
                  <a:lnTo>
                    <a:pt x="834" y="73"/>
                  </a:lnTo>
                  <a:lnTo>
                    <a:pt x="816" y="72"/>
                  </a:lnTo>
                  <a:lnTo>
                    <a:pt x="248" y="72"/>
                  </a:lnTo>
                  <a:lnTo>
                    <a:pt x="248" y="72"/>
                  </a:lnTo>
                  <a:lnTo>
                    <a:pt x="230" y="73"/>
                  </a:lnTo>
                  <a:lnTo>
                    <a:pt x="214" y="76"/>
                  </a:lnTo>
                  <a:lnTo>
                    <a:pt x="198" y="78"/>
                  </a:lnTo>
                  <a:lnTo>
                    <a:pt x="184" y="83"/>
                  </a:lnTo>
                  <a:lnTo>
                    <a:pt x="172" y="90"/>
                  </a:lnTo>
                  <a:lnTo>
                    <a:pt x="159" y="97"/>
                  </a:lnTo>
                  <a:lnTo>
                    <a:pt x="147" y="106"/>
                  </a:lnTo>
                  <a:lnTo>
                    <a:pt x="135" y="115"/>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4" y="334"/>
                  </a:lnTo>
                  <a:lnTo>
                    <a:pt x="175" y="306"/>
                  </a:lnTo>
                  <a:lnTo>
                    <a:pt x="179" y="281"/>
                  </a:lnTo>
                  <a:lnTo>
                    <a:pt x="184" y="260"/>
                  </a:lnTo>
                  <a:lnTo>
                    <a:pt x="191" y="239"/>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9">
              <a:extLst>
                <a:ext uri="{FF2B5EF4-FFF2-40B4-BE49-F238E27FC236}">
                  <a16:creationId xmlns:a16="http://schemas.microsoft.com/office/drawing/2014/main" id="{518E63CD-C456-4C83-A248-40D36608FAA1}"/>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706FA21D-7C93-44E3-B6E1-89ACAEC63F0E}"/>
                </a:ext>
              </a:extLst>
            </p:cNvPr>
            <p:cNvSpPr>
              <a:spLocks noEditPoints="1"/>
            </p:cNvSpPr>
            <p:nvPr/>
          </p:nvSpPr>
          <p:spPr bwMode="auto">
            <a:xfrm>
              <a:off x="1938338" y="652463"/>
              <a:ext cx="303213" cy="128588"/>
            </a:xfrm>
            <a:custGeom>
              <a:avLst/>
              <a:gdLst>
                <a:gd name="T0" fmla="*/ 574 w 574"/>
                <a:gd name="T1" fmla="*/ 242 h 242"/>
                <a:gd name="T2" fmla="*/ 0 w 574"/>
                <a:gd name="T3" fmla="*/ 242 h 242"/>
                <a:gd name="T4" fmla="*/ 0 w 574"/>
                <a:gd name="T5" fmla="*/ 0 h 242"/>
                <a:gd name="T6" fmla="*/ 574 w 574"/>
                <a:gd name="T7" fmla="*/ 0 h 242"/>
                <a:gd name="T8" fmla="*/ 574 w 574"/>
                <a:gd name="T9" fmla="*/ 242 h 242"/>
                <a:gd name="T10" fmla="*/ 73 w 574"/>
                <a:gd name="T11" fmla="*/ 169 h 242"/>
                <a:gd name="T12" fmla="*/ 501 w 574"/>
                <a:gd name="T13" fmla="*/ 169 h 242"/>
                <a:gd name="T14" fmla="*/ 501 w 574"/>
                <a:gd name="T15" fmla="*/ 72 h 242"/>
                <a:gd name="T16" fmla="*/ 73 w 574"/>
                <a:gd name="T17" fmla="*/ 72 h 242"/>
                <a:gd name="T18" fmla="*/ 73 w 574"/>
                <a:gd name="T19"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D21B5629-1D51-4427-A5AD-33A536919034}"/>
                </a:ext>
              </a:extLst>
            </p:cNvPr>
            <p:cNvSpPr>
              <a:spLocks noEditPoints="1"/>
            </p:cNvSpPr>
            <p:nvPr/>
          </p:nvSpPr>
          <p:spPr bwMode="auto">
            <a:xfrm>
              <a:off x="2135188" y="1474788"/>
              <a:ext cx="236538" cy="238125"/>
            </a:xfrm>
            <a:custGeom>
              <a:avLst/>
              <a:gdLst>
                <a:gd name="T0" fmla="*/ 411 w 447"/>
                <a:gd name="T1" fmla="*/ 450 h 450"/>
                <a:gd name="T2" fmla="*/ 411 w 447"/>
                <a:gd name="T3" fmla="*/ 450 h 450"/>
                <a:gd name="T4" fmla="*/ 401 w 447"/>
                <a:gd name="T5" fmla="*/ 447 h 450"/>
                <a:gd name="T6" fmla="*/ 26 w 447"/>
                <a:gd name="T7" fmla="*/ 343 h 450"/>
                <a:gd name="T8" fmla="*/ 26 w 447"/>
                <a:gd name="T9" fmla="*/ 343 h 450"/>
                <a:gd name="T10" fmla="*/ 18 w 447"/>
                <a:gd name="T11" fmla="*/ 339 h 450"/>
                <a:gd name="T12" fmla="*/ 10 w 447"/>
                <a:gd name="T13" fmla="*/ 333 h 450"/>
                <a:gd name="T14" fmla="*/ 4 w 447"/>
                <a:gd name="T15" fmla="*/ 326 h 450"/>
                <a:gd name="T16" fmla="*/ 1 w 447"/>
                <a:gd name="T17" fmla="*/ 317 h 450"/>
                <a:gd name="T18" fmla="*/ 1 w 447"/>
                <a:gd name="T19" fmla="*/ 317 h 450"/>
                <a:gd name="T20" fmla="*/ 0 w 447"/>
                <a:gd name="T21" fmla="*/ 307 h 450"/>
                <a:gd name="T22" fmla="*/ 2 w 447"/>
                <a:gd name="T23" fmla="*/ 298 h 450"/>
                <a:gd name="T24" fmla="*/ 5 w 447"/>
                <a:gd name="T25" fmla="*/ 290 h 450"/>
                <a:gd name="T26" fmla="*/ 11 w 447"/>
                <a:gd name="T27" fmla="*/ 282 h 450"/>
                <a:gd name="T28" fmla="*/ 289 w 447"/>
                <a:gd name="T29" fmla="*/ 11 h 450"/>
                <a:gd name="T30" fmla="*/ 289 w 447"/>
                <a:gd name="T31" fmla="*/ 11 h 450"/>
                <a:gd name="T32" fmla="*/ 296 w 447"/>
                <a:gd name="T33" fmla="*/ 5 h 450"/>
                <a:gd name="T34" fmla="*/ 305 w 447"/>
                <a:gd name="T35" fmla="*/ 1 h 450"/>
                <a:gd name="T36" fmla="*/ 315 w 447"/>
                <a:gd name="T37" fmla="*/ 0 h 450"/>
                <a:gd name="T38" fmla="*/ 324 w 447"/>
                <a:gd name="T39" fmla="*/ 1 h 450"/>
                <a:gd name="T40" fmla="*/ 324 w 447"/>
                <a:gd name="T41" fmla="*/ 1 h 450"/>
                <a:gd name="T42" fmla="*/ 332 w 447"/>
                <a:gd name="T43" fmla="*/ 5 h 450"/>
                <a:gd name="T44" fmla="*/ 341 w 447"/>
                <a:gd name="T45" fmla="*/ 11 h 450"/>
                <a:gd name="T46" fmla="*/ 346 w 447"/>
                <a:gd name="T47" fmla="*/ 19 h 450"/>
                <a:gd name="T48" fmla="*/ 350 w 447"/>
                <a:gd name="T49" fmla="*/ 27 h 450"/>
                <a:gd name="T50" fmla="*/ 446 w 447"/>
                <a:gd name="T51" fmla="*/ 404 h 450"/>
                <a:gd name="T52" fmla="*/ 446 w 447"/>
                <a:gd name="T53" fmla="*/ 404 h 450"/>
                <a:gd name="T54" fmla="*/ 447 w 447"/>
                <a:gd name="T55" fmla="*/ 414 h 450"/>
                <a:gd name="T56" fmla="*/ 446 w 447"/>
                <a:gd name="T57" fmla="*/ 423 h 450"/>
                <a:gd name="T58" fmla="*/ 442 w 447"/>
                <a:gd name="T59" fmla="*/ 431 h 450"/>
                <a:gd name="T60" fmla="*/ 436 w 447"/>
                <a:gd name="T61" fmla="*/ 439 h 450"/>
                <a:gd name="T62" fmla="*/ 436 w 447"/>
                <a:gd name="T63" fmla="*/ 439 h 450"/>
                <a:gd name="T64" fmla="*/ 430 w 447"/>
                <a:gd name="T65" fmla="*/ 444 h 450"/>
                <a:gd name="T66" fmla="*/ 425 w 447"/>
                <a:gd name="T67" fmla="*/ 446 h 450"/>
                <a:gd name="T68" fmla="*/ 418 w 447"/>
                <a:gd name="T69" fmla="*/ 449 h 450"/>
                <a:gd name="T70" fmla="*/ 411 w 447"/>
                <a:gd name="T71" fmla="*/ 450 h 450"/>
                <a:gd name="T72" fmla="*/ 411 w 447"/>
                <a:gd name="T73" fmla="*/ 450 h 450"/>
                <a:gd name="T74" fmla="*/ 107 w 447"/>
                <a:gd name="T75" fmla="*/ 290 h 450"/>
                <a:gd name="T76" fmla="*/ 360 w 447"/>
                <a:gd name="T77" fmla="*/ 361 h 450"/>
                <a:gd name="T78" fmla="*/ 295 w 447"/>
                <a:gd name="T79" fmla="*/ 106 h 450"/>
                <a:gd name="T80" fmla="*/ 107 w 447"/>
                <a:gd name="T81" fmla="*/ 29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7" h="450">
                  <a:moveTo>
                    <a:pt x="411" y="450"/>
                  </a:moveTo>
                  <a:lnTo>
                    <a:pt x="411" y="450"/>
                  </a:lnTo>
                  <a:lnTo>
                    <a:pt x="401" y="447"/>
                  </a:lnTo>
                  <a:lnTo>
                    <a:pt x="26" y="343"/>
                  </a:lnTo>
                  <a:lnTo>
                    <a:pt x="26" y="343"/>
                  </a:lnTo>
                  <a:lnTo>
                    <a:pt x="18" y="339"/>
                  </a:lnTo>
                  <a:lnTo>
                    <a:pt x="10" y="333"/>
                  </a:lnTo>
                  <a:lnTo>
                    <a:pt x="4" y="326"/>
                  </a:lnTo>
                  <a:lnTo>
                    <a:pt x="1" y="317"/>
                  </a:lnTo>
                  <a:lnTo>
                    <a:pt x="1" y="317"/>
                  </a:lnTo>
                  <a:lnTo>
                    <a:pt x="0" y="307"/>
                  </a:lnTo>
                  <a:lnTo>
                    <a:pt x="2" y="298"/>
                  </a:lnTo>
                  <a:lnTo>
                    <a:pt x="5" y="290"/>
                  </a:lnTo>
                  <a:lnTo>
                    <a:pt x="11" y="282"/>
                  </a:lnTo>
                  <a:lnTo>
                    <a:pt x="289" y="11"/>
                  </a:lnTo>
                  <a:lnTo>
                    <a:pt x="289" y="11"/>
                  </a:lnTo>
                  <a:lnTo>
                    <a:pt x="296" y="5"/>
                  </a:lnTo>
                  <a:lnTo>
                    <a:pt x="305" y="1"/>
                  </a:lnTo>
                  <a:lnTo>
                    <a:pt x="315" y="0"/>
                  </a:lnTo>
                  <a:lnTo>
                    <a:pt x="324" y="1"/>
                  </a:lnTo>
                  <a:lnTo>
                    <a:pt x="324" y="1"/>
                  </a:lnTo>
                  <a:lnTo>
                    <a:pt x="332" y="5"/>
                  </a:lnTo>
                  <a:lnTo>
                    <a:pt x="341" y="11"/>
                  </a:lnTo>
                  <a:lnTo>
                    <a:pt x="346" y="19"/>
                  </a:lnTo>
                  <a:lnTo>
                    <a:pt x="350" y="27"/>
                  </a:lnTo>
                  <a:lnTo>
                    <a:pt x="446" y="404"/>
                  </a:lnTo>
                  <a:lnTo>
                    <a:pt x="446" y="404"/>
                  </a:lnTo>
                  <a:lnTo>
                    <a:pt x="447" y="414"/>
                  </a:lnTo>
                  <a:lnTo>
                    <a:pt x="446" y="423"/>
                  </a:lnTo>
                  <a:lnTo>
                    <a:pt x="442" y="431"/>
                  </a:lnTo>
                  <a:lnTo>
                    <a:pt x="436" y="439"/>
                  </a:lnTo>
                  <a:lnTo>
                    <a:pt x="436" y="439"/>
                  </a:lnTo>
                  <a:lnTo>
                    <a:pt x="430" y="444"/>
                  </a:lnTo>
                  <a:lnTo>
                    <a:pt x="425" y="446"/>
                  </a:lnTo>
                  <a:lnTo>
                    <a:pt x="418" y="449"/>
                  </a:lnTo>
                  <a:lnTo>
                    <a:pt x="411" y="450"/>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3CC66BDE-D56D-4D75-919A-B56670DE3A59}"/>
                </a:ext>
              </a:extLst>
            </p:cNvPr>
            <p:cNvSpPr>
              <a:spLocks noEditPoints="1"/>
            </p:cNvSpPr>
            <p:nvPr/>
          </p:nvSpPr>
          <p:spPr bwMode="auto">
            <a:xfrm>
              <a:off x="2398713" y="1382713"/>
              <a:ext cx="192088" cy="192088"/>
            </a:xfrm>
            <a:custGeom>
              <a:avLst/>
              <a:gdLst>
                <a:gd name="T0" fmla="*/ 164 w 363"/>
                <a:gd name="T1" fmla="*/ 362 h 363"/>
                <a:gd name="T2" fmla="*/ 111 w 363"/>
                <a:gd name="T3" fmla="*/ 348 h 363"/>
                <a:gd name="T4" fmla="*/ 67 w 363"/>
                <a:gd name="T5" fmla="*/ 321 h 363"/>
                <a:gd name="T6" fmla="*/ 32 w 363"/>
                <a:gd name="T7" fmla="*/ 283 h 363"/>
                <a:gd name="T8" fmla="*/ 8 w 363"/>
                <a:gd name="T9" fmla="*/ 236 h 363"/>
                <a:gd name="T10" fmla="*/ 0 w 363"/>
                <a:gd name="T11" fmla="*/ 181 h 363"/>
                <a:gd name="T12" fmla="*/ 5 w 363"/>
                <a:gd name="T13" fmla="*/ 145 h 363"/>
                <a:gd name="T14" fmla="*/ 22 w 363"/>
                <a:gd name="T15" fmla="*/ 96 h 363"/>
                <a:gd name="T16" fmla="*/ 54 w 363"/>
                <a:gd name="T17" fmla="*/ 54 h 363"/>
                <a:gd name="T18" fmla="*/ 96 w 363"/>
                <a:gd name="T19" fmla="*/ 22 h 363"/>
                <a:gd name="T20" fmla="*/ 145 w 363"/>
                <a:gd name="T21" fmla="*/ 5 h 363"/>
                <a:gd name="T22" fmla="*/ 182 w 363"/>
                <a:gd name="T23" fmla="*/ 0 h 363"/>
                <a:gd name="T24" fmla="*/ 236 w 363"/>
                <a:gd name="T25" fmla="*/ 8 h 363"/>
                <a:gd name="T26" fmla="*/ 283 w 363"/>
                <a:gd name="T27" fmla="*/ 32 h 363"/>
                <a:gd name="T28" fmla="*/ 321 w 363"/>
                <a:gd name="T29" fmla="*/ 67 h 363"/>
                <a:gd name="T30" fmla="*/ 348 w 363"/>
                <a:gd name="T31" fmla="*/ 111 h 363"/>
                <a:gd name="T32" fmla="*/ 362 w 363"/>
                <a:gd name="T33" fmla="*/ 164 h 363"/>
                <a:gd name="T34" fmla="*/ 362 w 363"/>
                <a:gd name="T35" fmla="*/ 200 h 363"/>
                <a:gd name="T36" fmla="*/ 348 w 363"/>
                <a:gd name="T37" fmla="*/ 252 h 363"/>
                <a:gd name="T38" fmla="*/ 321 w 363"/>
                <a:gd name="T39" fmla="*/ 297 h 363"/>
                <a:gd name="T40" fmla="*/ 283 w 363"/>
                <a:gd name="T41" fmla="*/ 332 h 363"/>
                <a:gd name="T42" fmla="*/ 236 w 363"/>
                <a:gd name="T43" fmla="*/ 355 h 363"/>
                <a:gd name="T44" fmla="*/ 182 w 363"/>
                <a:gd name="T45" fmla="*/ 363 h 363"/>
                <a:gd name="T46" fmla="*/ 182 w 363"/>
                <a:gd name="T47" fmla="*/ 72 h 363"/>
                <a:gd name="T48" fmla="*/ 150 w 363"/>
                <a:gd name="T49" fmla="*/ 78 h 363"/>
                <a:gd name="T50" fmla="*/ 122 w 363"/>
                <a:gd name="T51" fmla="*/ 91 h 363"/>
                <a:gd name="T52" fmla="*/ 98 w 363"/>
                <a:gd name="T53" fmla="*/ 112 h 363"/>
                <a:gd name="T54" fmla="*/ 82 w 363"/>
                <a:gd name="T55" fmla="*/ 139 h 363"/>
                <a:gd name="T56" fmla="*/ 74 w 363"/>
                <a:gd name="T57" fmla="*/ 171 h 363"/>
                <a:gd name="T58" fmla="*/ 74 w 363"/>
                <a:gd name="T59" fmla="*/ 193 h 363"/>
                <a:gd name="T60" fmla="*/ 82 w 363"/>
                <a:gd name="T61" fmla="*/ 224 h 363"/>
                <a:gd name="T62" fmla="*/ 98 w 363"/>
                <a:gd name="T63" fmla="*/ 251 h 363"/>
                <a:gd name="T64" fmla="*/ 122 w 363"/>
                <a:gd name="T65" fmla="*/ 272 h 363"/>
                <a:gd name="T66" fmla="*/ 150 w 363"/>
                <a:gd name="T67" fmla="*/ 285 h 363"/>
                <a:gd name="T68" fmla="*/ 182 w 363"/>
                <a:gd name="T69" fmla="*/ 291 h 363"/>
                <a:gd name="T70" fmla="*/ 203 w 363"/>
                <a:gd name="T71" fmla="*/ 289 h 363"/>
                <a:gd name="T72" fmla="*/ 234 w 363"/>
                <a:gd name="T73" fmla="*/ 277 h 363"/>
                <a:gd name="T74" fmla="*/ 258 w 363"/>
                <a:gd name="T75" fmla="*/ 258 h 363"/>
                <a:gd name="T76" fmla="*/ 277 w 363"/>
                <a:gd name="T77" fmla="*/ 234 h 363"/>
                <a:gd name="T78" fmla="*/ 289 w 363"/>
                <a:gd name="T79" fmla="*/ 203 h 363"/>
                <a:gd name="T80" fmla="*/ 291 w 363"/>
                <a:gd name="T81" fmla="*/ 181 h 363"/>
                <a:gd name="T82" fmla="*/ 285 w 363"/>
                <a:gd name="T83" fmla="*/ 150 h 363"/>
                <a:gd name="T84" fmla="*/ 272 w 363"/>
                <a:gd name="T85" fmla="*/ 122 h 363"/>
                <a:gd name="T86" fmla="*/ 251 w 363"/>
                <a:gd name="T87" fmla="*/ 98 h 363"/>
                <a:gd name="T88" fmla="*/ 224 w 363"/>
                <a:gd name="T89" fmla="*/ 82 h 363"/>
                <a:gd name="T90" fmla="*/ 193 w 363"/>
                <a:gd name="T91" fmla="*/ 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B9F42487-A1FD-4E44-B238-E838B71F7F0D}"/>
                </a:ext>
              </a:extLst>
            </p:cNvPr>
            <p:cNvSpPr>
              <a:spLocks/>
            </p:cNvSpPr>
            <p:nvPr/>
          </p:nvSpPr>
          <p:spPr bwMode="auto">
            <a:xfrm>
              <a:off x="2417763" y="1425575"/>
              <a:ext cx="153988" cy="104775"/>
            </a:xfrm>
            <a:custGeom>
              <a:avLst/>
              <a:gdLst>
                <a:gd name="T0" fmla="*/ 34 w 291"/>
                <a:gd name="T1" fmla="*/ 198 h 198"/>
                <a:gd name="T2" fmla="*/ 0 w 291"/>
                <a:gd name="T3" fmla="*/ 134 h 198"/>
                <a:gd name="T4" fmla="*/ 257 w 291"/>
                <a:gd name="T5" fmla="*/ 0 h 198"/>
                <a:gd name="T6" fmla="*/ 291 w 291"/>
                <a:gd name="T7" fmla="*/ 64 h 198"/>
                <a:gd name="T8" fmla="*/ 34 w 291"/>
                <a:gd name="T9" fmla="*/ 198 h 198"/>
              </a:gdLst>
              <a:ahLst/>
              <a:cxnLst>
                <a:cxn ang="0">
                  <a:pos x="T0" y="T1"/>
                </a:cxn>
                <a:cxn ang="0">
                  <a:pos x="T2" y="T3"/>
                </a:cxn>
                <a:cxn ang="0">
                  <a:pos x="T4" y="T5"/>
                </a:cxn>
                <a:cxn ang="0">
                  <a:pos x="T6" y="T7"/>
                </a:cxn>
                <a:cxn ang="0">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4">
            <a:extLst>
              <a:ext uri="{FF2B5EF4-FFF2-40B4-BE49-F238E27FC236}">
                <a16:creationId xmlns:a16="http://schemas.microsoft.com/office/drawing/2014/main" id="{7F622A77-6A13-4B5F-B176-0CE97A645E17}"/>
              </a:ext>
            </a:extLst>
          </p:cNvPr>
          <p:cNvGrpSpPr/>
          <p:nvPr/>
        </p:nvGrpSpPr>
        <p:grpSpPr>
          <a:xfrm>
            <a:off x="1486860" y="3221688"/>
            <a:ext cx="339741" cy="484868"/>
            <a:chOff x="3627438" y="417513"/>
            <a:chExt cx="969962" cy="1384300"/>
          </a:xfrm>
        </p:grpSpPr>
        <p:sp>
          <p:nvSpPr>
            <p:cNvPr id="26" name="Freeform 14">
              <a:extLst>
                <a:ext uri="{FF2B5EF4-FFF2-40B4-BE49-F238E27FC236}">
                  <a16:creationId xmlns:a16="http://schemas.microsoft.com/office/drawing/2014/main" id="{3F7CF7E0-7FDD-4552-AAF4-CF9D155E4619}"/>
                </a:ext>
              </a:extLst>
            </p:cNvPr>
            <p:cNvSpPr>
              <a:spLocks noEditPoints="1"/>
            </p:cNvSpPr>
            <p:nvPr/>
          </p:nvSpPr>
          <p:spPr bwMode="auto">
            <a:xfrm>
              <a:off x="3729038" y="1258888"/>
              <a:ext cx="746125" cy="450850"/>
            </a:xfrm>
            <a:custGeom>
              <a:avLst/>
              <a:gdLst>
                <a:gd name="T0" fmla="*/ 166 w 1410"/>
                <a:gd name="T1" fmla="*/ 850 h 850"/>
                <a:gd name="T2" fmla="*/ 117 w 1410"/>
                <a:gd name="T3" fmla="*/ 843 h 850"/>
                <a:gd name="T4" fmla="*/ 74 w 1410"/>
                <a:gd name="T5" fmla="*/ 822 h 850"/>
                <a:gd name="T6" fmla="*/ 39 w 1410"/>
                <a:gd name="T7" fmla="*/ 789 h 850"/>
                <a:gd name="T8" fmla="*/ 13 w 1410"/>
                <a:gd name="T9" fmla="*/ 748 h 850"/>
                <a:gd name="T10" fmla="*/ 2 w 1410"/>
                <a:gd name="T11" fmla="*/ 700 h 850"/>
                <a:gd name="T12" fmla="*/ 0 w 1410"/>
                <a:gd name="T13" fmla="*/ 166 h 850"/>
                <a:gd name="T14" fmla="*/ 9 w 1410"/>
                <a:gd name="T15" fmla="*/ 116 h 850"/>
                <a:gd name="T16" fmla="*/ 28 w 1410"/>
                <a:gd name="T17" fmla="*/ 72 h 850"/>
                <a:gd name="T18" fmla="*/ 61 w 1410"/>
                <a:gd name="T19" fmla="*/ 37 h 850"/>
                <a:gd name="T20" fmla="*/ 102 w 1410"/>
                <a:gd name="T21" fmla="*/ 13 h 850"/>
                <a:gd name="T22" fmla="*/ 149 w 1410"/>
                <a:gd name="T23" fmla="*/ 0 h 850"/>
                <a:gd name="T24" fmla="*/ 1245 w 1410"/>
                <a:gd name="T25" fmla="*/ 0 h 850"/>
                <a:gd name="T26" fmla="*/ 1294 w 1410"/>
                <a:gd name="T27" fmla="*/ 7 h 850"/>
                <a:gd name="T28" fmla="*/ 1337 w 1410"/>
                <a:gd name="T29" fmla="*/ 28 h 850"/>
                <a:gd name="T30" fmla="*/ 1372 w 1410"/>
                <a:gd name="T31" fmla="*/ 60 h 850"/>
                <a:gd name="T32" fmla="*/ 1397 w 1410"/>
                <a:gd name="T33" fmla="*/ 101 h 850"/>
                <a:gd name="T34" fmla="*/ 1409 w 1410"/>
                <a:gd name="T35" fmla="*/ 148 h 850"/>
                <a:gd name="T36" fmla="*/ 1410 w 1410"/>
                <a:gd name="T37" fmla="*/ 684 h 850"/>
                <a:gd name="T38" fmla="*/ 1403 w 1410"/>
                <a:gd name="T39" fmla="*/ 733 h 850"/>
                <a:gd name="T40" fmla="*/ 1382 w 1410"/>
                <a:gd name="T41" fmla="*/ 776 h 850"/>
                <a:gd name="T42" fmla="*/ 1350 w 1410"/>
                <a:gd name="T43" fmla="*/ 813 h 850"/>
                <a:gd name="T44" fmla="*/ 1309 w 1410"/>
                <a:gd name="T45" fmla="*/ 837 h 850"/>
                <a:gd name="T46" fmla="*/ 1262 w 1410"/>
                <a:gd name="T47" fmla="*/ 849 h 850"/>
                <a:gd name="T48" fmla="*/ 166 w 1410"/>
                <a:gd name="T49" fmla="*/ 72 h 850"/>
                <a:gd name="T50" fmla="*/ 147 w 1410"/>
                <a:gd name="T51" fmla="*/ 73 h 850"/>
                <a:gd name="T52" fmla="*/ 122 w 1410"/>
                <a:gd name="T53" fmla="*/ 83 h 850"/>
                <a:gd name="T54" fmla="*/ 101 w 1410"/>
                <a:gd name="T55" fmla="*/ 99 h 850"/>
                <a:gd name="T56" fmla="*/ 84 w 1410"/>
                <a:gd name="T57" fmla="*/ 121 h 850"/>
                <a:gd name="T58" fmla="*/ 75 w 1410"/>
                <a:gd name="T59" fmla="*/ 147 h 850"/>
                <a:gd name="T60" fmla="*/ 73 w 1410"/>
                <a:gd name="T61" fmla="*/ 684 h 850"/>
                <a:gd name="T62" fmla="*/ 75 w 1410"/>
                <a:gd name="T63" fmla="*/ 703 h 850"/>
                <a:gd name="T64" fmla="*/ 84 w 1410"/>
                <a:gd name="T65" fmla="*/ 728 h 850"/>
                <a:gd name="T66" fmla="*/ 101 w 1410"/>
                <a:gd name="T67" fmla="*/ 751 h 850"/>
                <a:gd name="T68" fmla="*/ 122 w 1410"/>
                <a:gd name="T69" fmla="*/ 766 h 850"/>
                <a:gd name="T70" fmla="*/ 147 w 1410"/>
                <a:gd name="T71" fmla="*/ 775 h 850"/>
                <a:gd name="T72" fmla="*/ 1245 w 1410"/>
                <a:gd name="T73" fmla="*/ 777 h 850"/>
                <a:gd name="T74" fmla="*/ 1264 w 1410"/>
                <a:gd name="T75" fmla="*/ 775 h 850"/>
                <a:gd name="T76" fmla="*/ 1290 w 1410"/>
                <a:gd name="T77" fmla="*/ 766 h 850"/>
                <a:gd name="T78" fmla="*/ 1311 w 1410"/>
                <a:gd name="T79" fmla="*/ 751 h 850"/>
                <a:gd name="T80" fmla="*/ 1327 w 1410"/>
                <a:gd name="T81" fmla="*/ 728 h 850"/>
                <a:gd name="T82" fmla="*/ 1336 w 1410"/>
                <a:gd name="T83" fmla="*/ 703 h 850"/>
                <a:gd name="T84" fmla="*/ 1337 w 1410"/>
                <a:gd name="T85" fmla="*/ 166 h 850"/>
                <a:gd name="T86" fmla="*/ 1336 w 1410"/>
                <a:gd name="T87" fmla="*/ 147 h 850"/>
                <a:gd name="T88" fmla="*/ 1327 w 1410"/>
                <a:gd name="T89" fmla="*/ 121 h 850"/>
                <a:gd name="T90" fmla="*/ 1311 w 1410"/>
                <a:gd name="T91" fmla="*/ 99 h 850"/>
                <a:gd name="T92" fmla="*/ 1290 w 1410"/>
                <a:gd name="T93" fmla="*/ 83 h 850"/>
                <a:gd name="T94" fmla="*/ 1264 w 1410"/>
                <a:gd name="T95" fmla="*/ 73 h 850"/>
                <a:gd name="T96" fmla="*/ 166 w 1410"/>
                <a:gd name="T97" fmla="*/ 7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0" h="850">
                  <a:moveTo>
                    <a:pt x="1245" y="850"/>
                  </a:moveTo>
                  <a:lnTo>
                    <a:pt x="166" y="850"/>
                  </a:ln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id="{B9A5B436-F1FE-40C6-89F6-C6BFD77EF2A9}"/>
                </a:ext>
              </a:extLst>
            </p:cNvPr>
            <p:cNvSpPr>
              <a:spLocks/>
            </p:cNvSpPr>
            <p:nvPr/>
          </p:nvSpPr>
          <p:spPr bwMode="auto">
            <a:xfrm>
              <a:off x="3627438" y="604838"/>
              <a:ext cx="947738" cy="1196975"/>
            </a:xfrm>
            <a:custGeom>
              <a:avLst/>
              <a:gdLst>
                <a:gd name="T0" fmla="*/ 287 w 1790"/>
                <a:gd name="T1" fmla="*/ 2262 h 2262"/>
                <a:gd name="T2" fmla="*/ 227 w 1790"/>
                <a:gd name="T3" fmla="*/ 2253 h 2262"/>
                <a:gd name="T4" fmla="*/ 172 w 1790"/>
                <a:gd name="T5" fmla="*/ 2233 h 2262"/>
                <a:gd name="T6" fmla="*/ 110 w 1790"/>
                <a:gd name="T7" fmla="*/ 2193 h 2262"/>
                <a:gd name="T8" fmla="*/ 43 w 1790"/>
                <a:gd name="T9" fmla="*/ 2117 h 2262"/>
                <a:gd name="T10" fmla="*/ 19 w 1790"/>
                <a:gd name="T11" fmla="*/ 2065 h 2262"/>
                <a:gd name="T12" fmla="*/ 3 w 1790"/>
                <a:gd name="T13" fmla="*/ 2006 h 2262"/>
                <a:gd name="T14" fmla="*/ 0 w 1790"/>
                <a:gd name="T15" fmla="*/ 896 h 2262"/>
                <a:gd name="T16" fmla="*/ 11 w 1790"/>
                <a:gd name="T17" fmla="*/ 759 h 2262"/>
                <a:gd name="T18" fmla="*/ 55 w 1790"/>
                <a:gd name="T19" fmla="*/ 587 h 2262"/>
                <a:gd name="T20" fmla="*/ 130 w 1790"/>
                <a:gd name="T21" fmla="*/ 431 h 2262"/>
                <a:gd name="T22" fmla="*/ 232 w 1790"/>
                <a:gd name="T23" fmla="*/ 293 h 2262"/>
                <a:gd name="T24" fmla="*/ 360 w 1790"/>
                <a:gd name="T25" fmla="*/ 179 h 2262"/>
                <a:gd name="T26" fmla="*/ 508 w 1790"/>
                <a:gd name="T27" fmla="*/ 89 h 2262"/>
                <a:gd name="T28" fmla="*/ 671 w 1790"/>
                <a:gd name="T29" fmla="*/ 28 h 2262"/>
                <a:gd name="T30" fmla="*/ 849 w 1790"/>
                <a:gd name="T31" fmla="*/ 1 h 2262"/>
                <a:gd name="T32" fmla="*/ 987 w 1790"/>
                <a:gd name="T33" fmla="*/ 5 h 2262"/>
                <a:gd name="T34" fmla="*/ 1161 w 1790"/>
                <a:gd name="T35" fmla="*/ 41 h 2262"/>
                <a:gd name="T36" fmla="*/ 1322 w 1790"/>
                <a:gd name="T37" fmla="*/ 109 h 2262"/>
                <a:gd name="T38" fmla="*/ 1464 w 1790"/>
                <a:gd name="T39" fmla="*/ 204 h 2262"/>
                <a:gd name="T40" fmla="*/ 1586 w 1790"/>
                <a:gd name="T41" fmla="*/ 326 h 2262"/>
                <a:gd name="T42" fmla="*/ 1683 w 1790"/>
                <a:gd name="T43" fmla="*/ 469 h 2262"/>
                <a:gd name="T44" fmla="*/ 1750 w 1790"/>
                <a:gd name="T45" fmla="*/ 629 h 2262"/>
                <a:gd name="T46" fmla="*/ 1787 w 1790"/>
                <a:gd name="T47" fmla="*/ 803 h 2262"/>
                <a:gd name="T48" fmla="*/ 1718 w 1790"/>
                <a:gd name="T49" fmla="*/ 1003 h 2262"/>
                <a:gd name="T50" fmla="*/ 1714 w 1790"/>
                <a:gd name="T51" fmla="*/ 812 h 2262"/>
                <a:gd name="T52" fmla="*/ 1682 w 1790"/>
                <a:gd name="T53" fmla="*/ 650 h 2262"/>
                <a:gd name="T54" fmla="*/ 1618 w 1790"/>
                <a:gd name="T55" fmla="*/ 503 h 2262"/>
                <a:gd name="T56" fmla="*/ 1530 w 1790"/>
                <a:gd name="T57" fmla="*/ 372 h 2262"/>
                <a:gd name="T58" fmla="*/ 1419 w 1790"/>
                <a:gd name="T59" fmla="*/ 260 h 2262"/>
                <a:gd name="T60" fmla="*/ 1287 w 1790"/>
                <a:gd name="T61" fmla="*/ 172 h 2262"/>
                <a:gd name="T62" fmla="*/ 1140 w 1790"/>
                <a:gd name="T63" fmla="*/ 110 h 2262"/>
                <a:gd name="T64" fmla="*/ 980 w 1790"/>
                <a:gd name="T65" fmla="*/ 77 h 2262"/>
                <a:gd name="T66" fmla="*/ 854 w 1790"/>
                <a:gd name="T67" fmla="*/ 74 h 2262"/>
                <a:gd name="T68" fmla="*/ 690 w 1790"/>
                <a:gd name="T69" fmla="*/ 98 h 2262"/>
                <a:gd name="T70" fmla="*/ 538 w 1790"/>
                <a:gd name="T71" fmla="*/ 154 h 2262"/>
                <a:gd name="T72" fmla="*/ 403 w 1790"/>
                <a:gd name="T73" fmla="*/ 236 h 2262"/>
                <a:gd name="T74" fmla="*/ 286 w 1790"/>
                <a:gd name="T75" fmla="*/ 342 h 2262"/>
                <a:gd name="T76" fmla="*/ 192 w 1790"/>
                <a:gd name="T77" fmla="*/ 469 h 2262"/>
                <a:gd name="T78" fmla="*/ 123 w 1790"/>
                <a:gd name="T79" fmla="*/ 613 h 2262"/>
                <a:gd name="T80" fmla="*/ 82 w 1790"/>
                <a:gd name="T81" fmla="*/ 771 h 2262"/>
                <a:gd name="T82" fmla="*/ 72 w 1790"/>
                <a:gd name="T83" fmla="*/ 1961 h 2262"/>
                <a:gd name="T84" fmla="*/ 83 w 1790"/>
                <a:gd name="T85" fmla="*/ 2028 h 2262"/>
                <a:gd name="T86" fmla="*/ 125 w 1790"/>
                <a:gd name="T87" fmla="*/ 2107 h 2262"/>
                <a:gd name="T88" fmla="*/ 193 w 1790"/>
                <a:gd name="T89" fmla="*/ 2162 h 2262"/>
                <a:gd name="T90" fmla="*/ 279 w 1790"/>
                <a:gd name="T91" fmla="*/ 2188 h 2262"/>
                <a:gd name="T92" fmla="*/ 1512 w 1790"/>
                <a:gd name="T93" fmla="*/ 2188 h 2262"/>
                <a:gd name="T94" fmla="*/ 1597 w 1790"/>
                <a:gd name="T95" fmla="*/ 2162 h 2262"/>
                <a:gd name="T96" fmla="*/ 1665 w 1790"/>
                <a:gd name="T97" fmla="*/ 2107 h 2262"/>
                <a:gd name="T98" fmla="*/ 1708 w 1790"/>
                <a:gd name="T99" fmla="*/ 2028 h 2262"/>
                <a:gd name="T100" fmla="*/ 1718 w 1790"/>
                <a:gd name="T101" fmla="*/ 1136 h 2262"/>
                <a:gd name="T102" fmla="*/ 1790 w 1790"/>
                <a:gd name="T103" fmla="*/ 1976 h 2262"/>
                <a:gd name="T104" fmla="*/ 1781 w 1790"/>
                <a:gd name="T105" fmla="*/ 2037 h 2262"/>
                <a:gd name="T106" fmla="*/ 1761 w 1790"/>
                <a:gd name="T107" fmla="*/ 2092 h 2262"/>
                <a:gd name="T108" fmla="*/ 1721 w 1790"/>
                <a:gd name="T109" fmla="*/ 2152 h 2262"/>
                <a:gd name="T110" fmla="*/ 1645 w 1790"/>
                <a:gd name="T111" fmla="*/ 2219 h 2262"/>
                <a:gd name="T112" fmla="*/ 1592 w 1790"/>
                <a:gd name="T113" fmla="*/ 2243 h 2262"/>
                <a:gd name="T114" fmla="*/ 1534 w 1790"/>
                <a:gd name="T115" fmla="*/ 2259 h 2262"/>
                <a:gd name="T116" fmla="*/ 1489 w 1790"/>
                <a:gd name="T117" fmla="*/ 2262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90" h="2262">
                  <a:moveTo>
                    <a:pt x="1489" y="2262"/>
                  </a:moveTo>
                  <a:lnTo>
                    <a:pt x="302" y="2262"/>
                  </a:ln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id="{53A676E6-FA4B-4E6A-9C89-609DAF9EA980}"/>
                </a:ext>
              </a:extLst>
            </p:cNvPr>
            <p:cNvSpPr>
              <a:spLocks/>
            </p:cNvSpPr>
            <p:nvPr/>
          </p:nvSpPr>
          <p:spPr bwMode="auto">
            <a:xfrm>
              <a:off x="3730625" y="684213"/>
              <a:ext cx="742950" cy="506413"/>
            </a:xfrm>
            <a:custGeom>
              <a:avLst/>
              <a:gdLst>
                <a:gd name="T0" fmla="*/ 29 w 1404"/>
                <a:gd name="T1" fmla="*/ 959 h 959"/>
                <a:gd name="T2" fmla="*/ 10 w 1404"/>
                <a:gd name="T3" fmla="*/ 949 h 959"/>
                <a:gd name="T4" fmla="*/ 1 w 1404"/>
                <a:gd name="T5" fmla="*/ 931 h 959"/>
                <a:gd name="T6" fmla="*/ 0 w 1404"/>
                <a:gd name="T7" fmla="*/ 672 h 959"/>
                <a:gd name="T8" fmla="*/ 8 w 1404"/>
                <a:gd name="T9" fmla="*/ 569 h 959"/>
                <a:gd name="T10" fmla="*/ 31 w 1404"/>
                <a:gd name="T11" fmla="*/ 472 h 959"/>
                <a:gd name="T12" fmla="*/ 70 w 1404"/>
                <a:gd name="T13" fmla="*/ 381 h 959"/>
                <a:gd name="T14" fmla="*/ 120 w 1404"/>
                <a:gd name="T15" fmla="*/ 297 h 959"/>
                <a:gd name="T16" fmla="*/ 183 w 1404"/>
                <a:gd name="T17" fmla="*/ 221 h 959"/>
                <a:gd name="T18" fmla="*/ 255 w 1404"/>
                <a:gd name="T19" fmla="*/ 153 h 959"/>
                <a:gd name="T20" fmla="*/ 338 w 1404"/>
                <a:gd name="T21" fmla="*/ 97 h 959"/>
                <a:gd name="T22" fmla="*/ 429 w 1404"/>
                <a:gd name="T23" fmla="*/ 53 h 959"/>
                <a:gd name="T24" fmla="*/ 527 w 1404"/>
                <a:gd name="T25" fmla="*/ 21 h 959"/>
                <a:gd name="T26" fmla="*/ 630 w 1404"/>
                <a:gd name="T27" fmla="*/ 4 h 959"/>
                <a:gd name="T28" fmla="*/ 703 w 1404"/>
                <a:gd name="T29" fmla="*/ 0 h 959"/>
                <a:gd name="T30" fmla="*/ 809 w 1404"/>
                <a:gd name="T31" fmla="*/ 9 h 959"/>
                <a:gd name="T32" fmla="*/ 911 w 1404"/>
                <a:gd name="T33" fmla="*/ 31 h 959"/>
                <a:gd name="T34" fmla="*/ 1006 w 1404"/>
                <a:gd name="T35" fmla="*/ 67 h 959"/>
                <a:gd name="T36" fmla="*/ 1095 w 1404"/>
                <a:gd name="T37" fmla="*/ 115 h 959"/>
                <a:gd name="T38" fmla="*/ 1174 w 1404"/>
                <a:gd name="T39" fmla="*/ 176 h 959"/>
                <a:gd name="T40" fmla="*/ 1244 w 1404"/>
                <a:gd name="T41" fmla="*/ 244 h 959"/>
                <a:gd name="T42" fmla="*/ 1303 w 1404"/>
                <a:gd name="T43" fmla="*/ 324 h 959"/>
                <a:gd name="T44" fmla="*/ 1350 w 1404"/>
                <a:gd name="T45" fmla="*/ 410 h 959"/>
                <a:gd name="T46" fmla="*/ 1382 w 1404"/>
                <a:gd name="T47" fmla="*/ 504 h 959"/>
                <a:gd name="T48" fmla="*/ 1401 w 1404"/>
                <a:gd name="T49" fmla="*/ 603 h 959"/>
                <a:gd name="T50" fmla="*/ 1404 w 1404"/>
                <a:gd name="T51" fmla="*/ 717 h 959"/>
                <a:gd name="T52" fmla="*/ 1402 w 1404"/>
                <a:gd name="T53" fmla="*/ 731 h 959"/>
                <a:gd name="T54" fmla="*/ 1388 w 1404"/>
                <a:gd name="T55" fmla="*/ 747 h 959"/>
                <a:gd name="T56" fmla="*/ 1368 w 1404"/>
                <a:gd name="T57" fmla="*/ 754 h 959"/>
                <a:gd name="T58" fmla="*/ 1354 w 1404"/>
                <a:gd name="T59" fmla="*/ 750 h 959"/>
                <a:gd name="T60" fmla="*/ 1338 w 1404"/>
                <a:gd name="T61" fmla="*/ 737 h 959"/>
                <a:gd name="T62" fmla="*/ 1332 w 1404"/>
                <a:gd name="T63" fmla="*/ 717 h 959"/>
                <a:gd name="T64" fmla="*/ 1331 w 1404"/>
                <a:gd name="T65" fmla="*/ 640 h 959"/>
                <a:gd name="T66" fmla="*/ 1319 w 1404"/>
                <a:gd name="T67" fmla="*/ 552 h 959"/>
                <a:gd name="T68" fmla="*/ 1294 w 1404"/>
                <a:gd name="T69" fmla="*/ 466 h 959"/>
                <a:gd name="T70" fmla="*/ 1256 w 1404"/>
                <a:gd name="T71" fmla="*/ 387 h 959"/>
                <a:gd name="T72" fmla="*/ 1207 w 1404"/>
                <a:gd name="T73" fmla="*/ 313 h 959"/>
                <a:gd name="T74" fmla="*/ 1148 w 1404"/>
                <a:gd name="T75" fmla="*/ 248 h 959"/>
                <a:gd name="T76" fmla="*/ 1079 w 1404"/>
                <a:gd name="T77" fmla="*/ 192 h 959"/>
                <a:gd name="T78" fmla="*/ 1003 w 1404"/>
                <a:gd name="T79" fmla="*/ 145 h 959"/>
                <a:gd name="T80" fmla="*/ 919 w 1404"/>
                <a:gd name="T81" fmla="*/ 109 h 959"/>
                <a:gd name="T82" fmla="*/ 829 w 1404"/>
                <a:gd name="T83" fmla="*/ 85 h 959"/>
                <a:gd name="T84" fmla="*/ 734 w 1404"/>
                <a:gd name="T85" fmla="*/ 74 h 959"/>
                <a:gd name="T86" fmla="*/ 670 w 1404"/>
                <a:gd name="T87" fmla="*/ 74 h 959"/>
                <a:gd name="T88" fmla="*/ 575 w 1404"/>
                <a:gd name="T89" fmla="*/ 85 h 959"/>
                <a:gd name="T90" fmla="*/ 485 w 1404"/>
                <a:gd name="T91" fmla="*/ 109 h 959"/>
                <a:gd name="T92" fmla="*/ 403 w 1404"/>
                <a:gd name="T93" fmla="*/ 145 h 959"/>
                <a:gd name="T94" fmla="*/ 325 w 1404"/>
                <a:gd name="T95" fmla="*/ 192 h 959"/>
                <a:gd name="T96" fmla="*/ 257 w 1404"/>
                <a:gd name="T97" fmla="*/ 248 h 959"/>
                <a:gd name="T98" fmla="*/ 198 w 1404"/>
                <a:gd name="T99" fmla="*/ 313 h 959"/>
                <a:gd name="T100" fmla="*/ 149 w 1404"/>
                <a:gd name="T101" fmla="*/ 387 h 959"/>
                <a:gd name="T102" fmla="*/ 111 w 1404"/>
                <a:gd name="T103" fmla="*/ 466 h 959"/>
                <a:gd name="T104" fmla="*/ 85 w 1404"/>
                <a:gd name="T105" fmla="*/ 552 h 959"/>
                <a:gd name="T106" fmla="*/ 73 w 1404"/>
                <a:gd name="T107" fmla="*/ 640 h 959"/>
                <a:gd name="T108" fmla="*/ 72 w 1404"/>
                <a:gd name="T109" fmla="*/ 923 h 959"/>
                <a:gd name="T110" fmla="*/ 66 w 1404"/>
                <a:gd name="T111" fmla="*/ 944 h 959"/>
                <a:gd name="T112" fmla="*/ 50 w 1404"/>
                <a:gd name="T113" fmla="*/ 957 h 959"/>
                <a:gd name="T114" fmla="*/ 36 w 1404"/>
                <a:gd name="T115"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4" y="717"/>
                  </a:lnTo>
                  <a:lnTo>
                    <a:pt x="1403" y="724"/>
                  </a:lnTo>
                  <a:lnTo>
                    <a:pt x="1402" y="731"/>
                  </a:lnTo>
                  <a:lnTo>
                    <a:pt x="1399" y="737"/>
                  </a:lnTo>
                  <a:lnTo>
                    <a:pt x="1394" y="743"/>
                  </a:lnTo>
                  <a:lnTo>
                    <a:pt x="1388" y="747"/>
                  </a:lnTo>
                  <a:lnTo>
                    <a:pt x="1382" y="750"/>
                  </a:lnTo>
                  <a:lnTo>
                    <a:pt x="1375" y="753"/>
                  </a:lnTo>
                  <a:lnTo>
                    <a:pt x="1368" y="754"/>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23"/>
                  </a:lnTo>
                  <a:lnTo>
                    <a:pt x="72" y="931"/>
                  </a:lnTo>
                  <a:lnTo>
                    <a:pt x="70" y="937"/>
                  </a:lnTo>
                  <a:lnTo>
                    <a:pt x="66" y="944"/>
                  </a:lnTo>
                  <a:lnTo>
                    <a:pt x="62" y="949"/>
                  </a:lnTo>
                  <a:lnTo>
                    <a:pt x="57" y="953"/>
                  </a:lnTo>
                  <a:lnTo>
                    <a:pt x="50" y="957"/>
                  </a:lnTo>
                  <a:lnTo>
                    <a:pt x="44" y="959"/>
                  </a:lnTo>
                  <a:lnTo>
                    <a:pt x="36"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4E67B36B-4772-45A5-ABB7-596AA7A21658}"/>
                </a:ext>
              </a:extLst>
            </p:cNvPr>
            <p:cNvSpPr>
              <a:spLocks/>
            </p:cNvSpPr>
            <p:nvPr/>
          </p:nvSpPr>
          <p:spPr bwMode="auto">
            <a:xfrm>
              <a:off x="3738563" y="1311275"/>
              <a:ext cx="727075" cy="133350"/>
            </a:xfrm>
            <a:custGeom>
              <a:avLst/>
              <a:gdLst>
                <a:gd name="T0" fmla="*/ 268 w 1375"/>
                <a:gd name="T1" fmla="*/ 252 h 252"/>
                <a:gd name="T2" fmla="*/ 252 w 1375"/>
                <a:gd name="T3" fmla="*/ 252 h 252"/>
                <a:gd name="T4" fmla="*/ 219 w 1375"/>
                <a:gd name="T5" fmla="*/ 248 h 252"/>
                <a:gd name="T6" fmla="*/ 189 w 1375"/>
                <a:gd name="T7" fmla="*/ 241 h 252"/>
                <a:gd name="T8" fmla="*/ 162 w 1375"/>
                <a:gd name="T9" fmla="*/ 232 h 252"/>
                <a:gd name="T10" fmla="*/ 136 w 1375"/>
                <a:gd name="T11" fmla="*/ 220 h 252"/>
                <a:gd name="T12" fmla="*/ 114 w 1375"/>
                <a:gd name="T13" fmla="*/ 205 h 252"/>
                <a:gd name="T14" fmla="*/ 85 w 1375"/>
                <a:gd name="T15" fmla="*/ 181 h 252"/>
                <a:gd name="T16" fmla="*/ 52 w 1375"/>
                <a:gd name="T17" fmla="*/ 143 h 252"/>
                <a:gd name="T18" fmla="*/ 29 w 1375"/>
                <a:gd name="T19" fmla="*/ 104 h 252"/>
                <a:gd name="T20" fmla="*/ 13 w 1375"/>
                <a:gd name="T21" fmla="*/ 63 h 252"/>
                <a:gd name="T22" fmla="*/ 2 w 1375"/>
                <a:gd name="T23" fmla="*/ 26 h 252"/>
                <a:gd name="T24" fmla="*/ 71 w 1375"/>
                <a:gd name="T25" fmla="*/ 0 h 252"/>
                <a:gd name="T26" fmla="*/ 73 w 1375"/>
                <a:gd name="T27" fmla="*/ 10 h 252"/>
                <a:gd name="T28" fmla="*/ 83 w 1375"/>
                <a:gd name="T29" fmla="*/ 45 h 252"/>
                <a:gd name="T30" fmla="*/ 97 w 1375"/>
                <a:gd name="T31" fmla="*/ 77 h 252"/>
                <a:gd name="T32" fmla="*/ 118 w 1375"/>
                <a:gd name="T33" fmla="*/ 109 h 252"/>
                <a:gd name="T34" fmla="*/ 147 w 1375"/>
                <a:gd name="T35" fmla="*/ 140 h 252"/>
                <a:gd name="T36" fmla="*/ 166 w 1375"/>
                <a:gd name="T37" fmla="*/ 153 h 252"/>
                <a:gd name="T38" fmla="*/ 188 w 1375"/>
                <a:gd name="T39" fmla="*/ 164 h 252"/>
                <a:gd name="T40" fmla="*/ 211 w 1375"/>
                <a:gd name="T41" fmla="*/ 172 h 252"/>
                <a:gd name="T42" fmla="*/ 238 w 1375"/>
                <a:gd name="T43" fmla="*/ 178 h 252"/>
                <a:gd name="T44" fmla="*/ 268 w 1375"/>
                <a:gd name="T45" fmla="*/ 179 h 252"/>
                <a:gd name="T46" fmla="*/ 1106 w 1375"/>
                <a:gd name="T47" fmla="*/ 179 h 252"/>
                <a:gd name="T48" fmla="*/ 1136 w 1375"/>
                <a:gd name="T49" fmla="*/ 178 h 252"/>
                <a:gd name="T50" fmla="*/ 1163 w 1375"/>
                <a:gd name="T51" fmla="*/ 172 h 252"/>
                <a:gd name="T52" fmla="*/ 1187 w 1375"/>
                <a:gd name="T53" fmla="*/ 164 h 252"/>
                <a:gd name="T54" fmla="*/ 1208 w 1375"/>
                <a:gd name="T55" fmla="*/ 153 h 252"/>
                <a:gd name="T56" fmla="*/ 1227 w 1375"/>
                <a:gd name="T57" fmla="*/ 140 h 252"/>
                <a:gd name="T58" fmla="*/ 1256 w 1375"/>
                <a:gd name="T59" fmla="*/ 109 h 252"/>
                <a:gd name="T60" fmla="*/ 1277 w 1375"/>
                <a:gd name="T61" fmla="*/ 77 h 252"/>
                <a:gd name="T62" fmla="*/ 1291 w 1375"/>
                <a:gd name="T63" fmla="*/ 45 h 252"/>
                <a:gd name="T64" fmla="*/ 1302 w 1375"/>
                <a:gd name="T65" fmla="*/ 10 h 252"/>
                <a:gd name="T66" fmla="*/ 1375 w 1375"/>
                <a:gd name="T67" fmla="*/ 10 h 252"/>
                <a:gd name="T68" fmla="*/ 1372 w 1375"/>
                <a:gd name="T69" fmla="*/ 26 h 252"/>
                <a:gd name="T70" fmla="*/ 1363 w 1375"/>
                <a:gd name="T71" fmla="*/ 63 h 252"/>
                <a:gd name="T72" fmla="*/ 1346 w 1375"/>
                <a:gd name="T73" fmla="*/ 104 h 252"/>
                <a:gd name="T74" fmla="*/ 1322 w 1375"/>
                <a:gd name="T75" fmla="*/ 143 h 252"/>
                <a:gd name="T76" fmla="*/ 1290 w 1375"/>
                <a:gd name="T77" fmla="*/ 181 h 252"/>
                <a:gd name="T78" fmla="*/ 1260 w 1375"/>
                <a:gd name="T79" fmla="*/ 205 h 252"/>
                <a:gd name="T80" fmla="*/ 1238 w 1375"/>
                <a:gd name="T81" fmla="*/ 220 h 252"/>
                <a:gd name="T82" fmla="*/ 1213 w 1375"/>
                <a:gd name="T83" fmla="*/ 232 h 252"/>
                <a:gd name="T84" fmla="*/ 1185 w 1375"/>
                <a:gd name="T85" fmla="*/ 241 h 252"/>
                <a:gd name="T86" fmla="*/ 1156 w 1375"/>
                <a:gd name="T87" fmla="*/ 248 h 252"/>
                <a:gd name="T88" fmla="*/ 1123 w 1375"/>
                <a:gd name="T89" fmla="*/ 252 h 252"/>
                <a:gd name="T90" fmla="*/ 1106 w 1375"/>
                <a:gd name="T9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5" h="252">
                  <a:moveTo>
                    <a:pt x="1106" y="252"/>
                  </a:moveTo>
                  <a:lnTo>
                    <a:pt x="268" y="252"/>
                  </a:ln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EFC86C22-9574-4F21-9AC2-9918D9AA517A}"/>
                </a:ext>
              </a:extLst>
            </p:cNvPr>
            <p:cNvSpPr>
              <a:spLocks/>
            </p:cNvSpPr>
            <p:nvPr/>
          </p:nvSpPr>
          <p:spPr bwMode="auto">
            <a:xfrm>
              <a:off x="3981450" y="501650"/>
              <a:ext cx="239713" cy="130175"/>
            </a:xfrm>
            <a:custGeom>
              <a:avLst/>
              <a:gdLst>
                <a:gd name="T0" fmla="*/ 382 w 454"/>
                <a:gd name="T1" fmla="*/ 245 h 245"/>
                <a:gd name="T2" fmla="*/ 382 w 454"/>
                <a:gd name="T3" fmla="*/ 228 h 245"/>
                <a:gd name="T4" fmla="*/ 375 w 454"/>
                <a:gd name="T5" fmla="*/ 194 h 245"/>
                <a:gd name="T6" fmla="*/ 363 w 454"/>
                <a:gd name="T7" fmla="*/ 162 h 245"/>
                <a:gd name="T8" fmla="*/ 347 w 454"/>
                <a:gd name="T9" fmla="*/ 136 h 245"/>
                <a:gd name="T10" fmla="*/ 326 w 454"/>
                <a:gd name="T11" fmla="*/ 112 h 245"/>
                <a:gd name="T12" fmla="*/ 301 w 454"/>
                <a:gd name="T13" fmla="*/ 93 h 245"/>
                <a:gd name="T14" fmla="*/ 273 w 454"/>
                <a:gd name="T15" fmla="*/ 81 h 245"/>
                <a:gd name="T16" fmla="*/ 243 w 454"/>
                <a:gd name="T17" fmla="*/ 74 h 245"/>
                <a:gd name="T18" fmla="*/ 228 w 454"/>
                <a:gd name="T19" fmla="*/ 72 h 245"/>
                <a:gd name="T20" fmla="*/ 196 w 454"/>
                <a:gd name="T21" fmla="*/ 76 h 245"/>
                <a:gd name="T22" fmla="*/ 167 w 454"/>
                <a:gd name="T23" fmla="*/ 86 h 245"/>
                <a:gd name="T24" fmla="*/ 141 w 454"/>
                <a:gd name="T25" fmla="*/ 102 h 245"/>
                <a:gd name="T26" fmla="*/ 118 w 454"/>
                <a:gd name="T27" fmla="*/ 123 h 245"/>
                <a:gd name="T28" fmla="*/ 99 w 454"/>
                <a:gd name="T29" fmla="*/ 148 h 245"/>
                <a:gd name="T30" fmla="*/ 85 w 454"/>
                <a:gd name="T31" fmla="*/ 178 h 245"/>
                <a:gd name="T32" fmla="*/ 76 w 454"/>
                <a:gd name="T33" fmla="*/ 210 h 245"/>
                <a:gd name="T34" fmla="*/ 72 w 454"/>
                <a:gd name="T35" fmla="*/ 245 h 245"/>
                <a:gd name="T36" fmla="*/ 0 w 454"/>
                <a:gd name="T37" fmla="*/ 245 h 245"/>
                <a:gd name="T38" fmla="*/ 5 w 454"/>
                <a:gd name="T39" fmla="*/ 196 h 245"/>
                <a:gd name="T40" fmla="*/ 17 w 454"/>
                <a:gd name="T41" fmla="*/ 150 h 245"/>
                <a:gd name="T42" fmla="*/ 38 w 454"/>
                <a:gd name="T43" fmla="*/ 109 h 245"/>
                <a:gd name="T44" fmla="*/ 67 w 454"/>
                <a:gd name="T45" fmla="*/ 71 h 245"/>
                <a:gd name="T46" fmla="*/ 100 w 454"/>
                <a:gd name="T47" fmla="*/ 42 h 245"/>
                <a:gd name="T48" fmla="*/ 139 w 454"/>
                <a:gd name="T49" fmla="*/ 19 h 245"/>
                <a:gd name="T50" fmla="*/ 182 w 454"/>
                <a:gd name="T51" fmla="*/ 5 h 245"/>
                <a:gd name="T52" fmla="*/ 228 w 454"/>
                <a:gd name="T53" fmla="*/ 0 h 245"/>
                <a:gd name="T54" fmla="*/ 251 w 454"/>
                <a:gd name="T55" fmla="*/ 1 h 245"/>
                <a:gd name="T56" fmla="*/ 295 w 454"/>
                <a:gd name="T57" fmla="*/ 11 h 245"/>
                <a:gd name="T58" fmla="*/ 335 w 454"/>
                <a:gd name="T59" fmla="*/ 29 h 245"/>
                <a:gd name="T60" fmla="*/ 371 w 454"/>
                <a:gd name="T61" fmla="*/ 56 h 245"/>
                <a:gd name="T62" fmla="*/ 403 w 454"/>
                <a:gd name="T63" fmla="*/ 89 h 245"/>
                <a:gd name="T64" fmla="*/ 427 w 454"/>
                <a:gd name="T65" fmla="*/ 129 h 245"/>
                <a:gd name="T66" fmla="*/ 445 w 454"/>
                <a:gd name="T67" fmla="*/ 173 h 245"/>
                <a:gd name="T68" fmla="*/ 453 w 454"/>
                <a:gd name="T69" fmla="*/ 220 h 245"/>
                <a:gd name="T70" fmla="*/ 454 w 454"/>
                <a:gd name="T7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4" h="245">
                  <a:moveTo>
                    <a:pt x="454" y="245"/>
                  </a:moveTo>
                  <a:lnTo>
                    <a:pt x="382" y="245"/>
                  </a:ln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298C0EF2-B7ED-4150-A439-3D0826CF1E0A}"/>
                </a:ext>
              </a:extLst>
            </p:cNvPr>
            <p:cNvSpPr>
              <a:spLocks/>
            </p:cNvSpPr>
            <p:nvPr/>
          </p:nvSpPr>
          <p:spPr bwMode="auto">
            <a:xfrm>
              <a:off x="3894138" y="417513"/>
              <a:ext cx="414338" cy="246063"/>
            </a:xfrm>
            <a:custGeom>
              <a:avLst/>
              <a:gdLst>
                <a:gd name="T0" fmla="*/ 709 w 782"/>
                <a:gd name="T1" fmla="*/ 466 h 466"/>
                <a:gd name="T2" fmla="*/ 706 w 782"/>
                <a:gd name="T3" fmla="*/ 403 h 466"/>
                <a:gd name="T4" fmla="*/ 696 w 782"/>
                <a:gd name="T5" fmla="*/ 343 h 466"/>
                <a:gd name="T6" fmla="*/ 680 w 782"/>
                <a:gd name="T7" fmla="*/ 290 h 466"/>
                <a:gd name="T8" fmla="*/ 658 w 782"/>
                <a:gd name="T9" fmla="*/ 239 h 466"/>
                <a:gd name="T10" fmla="*/ 631 w 782"/>
                <a:gd name="T11" fmla="*/ 195 h 466"/>
                <a:gd name="T12" fmla="*/ 598 w 782"/>
                <a:gd name="T13" fmla="*/ 158 h 466"/>
                <a:gd name="T14" fmla="*/ 561 w 782"/>
                <a:gd name="T15" fmla="*/ 126 h 466"/>
                <a:gd name="T16" fmla="*/ 520 w 782"/>
                <a:gd name="T17" fmla="*/ 101 h 466"/>
                <a:gd name="T18" fmla="*/ 475 w 782"/>
                <a:gd name="T19" fmla="*/ 83 h 466"/>
                <a:gd name="T20" fmla="*/ 426 w 782"/>
                <a:gd name="T21" fmla="*/ 74 h 466"/>
                <a:gd name="T22" fmla="*/ 392 w 782"/>
                <a:gd name="T23" fmla="*/ 72 h 466"/>
                <a:gd name="T24" fmla="*/ 337 w 782"/>
                <a:gd name="T25" fmla="*/ 76 h 466"/>
                <a:gd name="T26" fmla="*/ 287 w 782"/>
                <a:gd name="T27" fmla="*/ 86 h 466"/>
                <a:gd name="T28" fmla="*/ 242 w 782"/>
                <a:gd name="T29" fmla="*/ 105 h 466"/>
                <a:gd name="T30" fmla="*/ 201 w 782"/>
                <a:gd name="T31" fmla="*/ 131 h 466"/>
                <a:gd name="T32" fmla="*/ 167 w 782"/>
                <a:gd name="T33" fmla="*/ 162 h 466"/>
                <a:gd name="T34" fmla="*/ 137 w 782"/>
                <a:gd name="T35" fmla="*/ 202 h 466"/>
                <a:gd name="T36" fmla="*/ 113 w 782"/>
                <a:gd name="T37" fmla="*/ 248 h 466"/>
                <a:gd name="T38" fmla="*/ 95 w 782"/>
                <a:gd name="T39" fmla="*/ 299 h 466"/>
                <a:gd name="T40" fmla="*/ 81 w 782"/>
                <a:gd name="T41" fmla="*/ 357 h 466"/>
                <a:gd name="T42" fmla="*/ 74 w 782"/>
                <a:gd name="T43" fmla="*/ 420 h 466"/>
                <a:gd name="T44" fmla="*/ 0 w 782"/>
                <a:gd name="T45" fmla="*/ 466 h 466"/>
                <a:gd name="T46" fmla="*/ 12 w 782"/>
                <a:gd name="T47" fmla="*/ 340 h 466"/>
                <a:gd name="T48" fmla="*/ 27 w 782"/>
                <a:gd name="T49" fmla="*/ 278 h 466"/>
                <a:gd name="T50" fmla="*/ 48 w 782"/>
                <a:gd name="T51" fmla="*/ 220 h 466"/>
                <a:gd name="T52" fmla="*/ 76 w 782"/>
                <a:gd name="T53" fmla="*/ 165 h 466"/>
                <a:gd name="T54" fmla="*/ 113 w 782"/>
                <a:gd name="T55" fmla="*/ 117 h 466"/>
                <a:gd name="T56" fmla="*/ 157 w 782"/>
                <a:gd name="T57" fmla="*/ 75 h 466"/>
                <a:gd name="T58" fmla="*/ 208 w 782"/>
                <a:gd name="T59" fmla="*/ 41 h 466"/>
                <a:gd name="T60" fmla="*/ 269 w 782"/>
                <a:gd name="T61" fmla="*/ 16 h 466"/>
                <a:gd name="T62" fmla="*/ 339 w 782"/>
                <a:gd name="T63" fmla="*/ 2 h 466"/>
                <a:gd name="T64" fmla="*/ 392 w 782"/>
                <a:gd name="T65" fmla="*/ 0 h 466"/>
                <a:gd name="T66" fmla="*/ 454 w 782"/>
                <a:gd name="T67" fmla="*/ 5 h 466"/>
                <a:gd name="T68" fmla="*/ 513 w 782"/>
                <a:gd name="T69" fmla="*/ 19 h 466"/>
                <a:gd name="T70" fmla="*/ 567 w 782"/>
                <a:gd name="T71" fmla="*/ 42 h 466"/>
                <a:gd name="T72" fmla="*/ 616 w 782"/>
                <a:gd name="T73" fmla="*/ 75 h 466"/>
                <a:gd name="T74" fmla="*/ 659 w 782"/>
                <a:gd name="T75" fmla="*/ 115 h 466"/>
                <a:gd name="T76" fmla="*/ 698 w 782"/>
                <a:gd name="T77" fmla="*/ 162 h 466"/>
                <a:gd name="T78" fmla="*/ 729 w 782"/>
                <a:gd name="T79" fmla="*/ 217 h 466"/>
                <a:gd name="T80" fmla="*/ 754 w 782"/>
                <a:gd name="T81" fmla="*/ 278 h 466"/>
                <a:gd name="T82" fmla="*/ 770 w 782"/>
                <a:gd name="T83" fmla="*/ 345 h 466"/>
                <a:gd name="T84" fmla="*/ 781 w 782"/>
                <a:gd name="T85" fmla="*/ 416 h 466"/>
                <a:gd name="T86" fmla="*/ 782 w 782"/>
                <a:gd name="T8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2" h="466">
                  <a:moveTo>
                    <a:pt x="782" y="466"/>
                  </a:moveTo>
                  <a:lnTo>
                    <a:pt x="709" y="466"/>
                  </a:ln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5BF333A1-9638-4015-BD23-E272D39FD242}"/>
                </a:ext>
              </a:extLst>
            </p:cNvPr>
            <p:cNvSpPr>
              <a:spLocks noEditPoints="1"/>
            </p:cNvSpPr>
            <p:nvPr/>
          </p:nvSpPr>
          <p:spPr bwMode="auto">
            <a:xfrm>
              <a:off x="4416425" y="1047750"/>
              <a:ext cx="180975" cy="180975"/>
            </a:xfrm>
            <a:custGeom>
              <a:avLst/>
              <a:gdLst>
                <a:gd name="T0" fmla="*/ 235 w 341"/>
                <a:gd name="T1" fmla="*/ 341 h 341"/>
                <a:gd name="T2" fmla="*/ 215 w 341"/>
                <a:gd name="T3" fmla="*/ 339 h 341"/>
                <a:gd name="T4" fmla="*/ 195 w 341"/>
                <a:gd name="T5" fmla="*/ 333 h 341"/>
                <a:gd name="T6" fmla="*/ 177 w 341"/>
                <a:gd name="T7" fmla="*/ 324 h 341"/>
                <a:gd name="T8" fmla="*/ 160 w 341"/>
                <a:gd name="T9" fmla="*/ 310 h 341"/>
                <a:gd name="T10" fmla="*/ 31 w 341"/>
                <a:gd name="T11" fmla="*/ 181 h 341"/>
                <a:gd name="T12" fmla="*/ 18 w 341"/>
                <a:gd name="T13" fmla="*/ 165 h 341"/>
                <a:gd name="T14" fmla="*/ 7 w 341"/>
                <a:gd name="T15" fmla="*/ 146 h 341"/>
                <a:gd name="T16" fmla="*/ 1 w 341"/>
                <a:gd name="T17" fmla="*/ 127 h 341"/>
                <a:gd name="T18" fmla="*/ 0 w 341"/>
                <a:gd name="T19" fmla="*/ 107 h 341"/>
                <a:gd name="T20" fmla="*/ 1 w 341"/>
                <a:gd name="T21" fmla="*/ 86 h 341"/>
                <a:gd name="T22" fmla="*/ 7 w 341"/>
                <a:gd name="T23" fmla="*/ 66 h 341"/>
                <a:gd name="T24" fmla="*/ 18 w 341"/>
                <a:gd name="T25" fmla="*/ 48 h 341"/>
                <a:gd name="T26" fmla="*/ 31 w 341"/>
                <a:gd name="T27" fmla="*/ 31 h 341"/>
                <a:gd name="T28" fmla="*/ 39 w 341"/>
                <a:gd name="T29" fmla="*/ 24 h 341"/>
                <a:gd name="T30" fmla="*/ 56 w 341"/>
                <a:gd name="T31" fmla="*/ 12 h 341"/>
                <a:gd name="T32" fmla="*/ 75 w 341"/>
                <a:gd name="T33" fmla="*/ 5 h 341"/>
                <a:gd name="T34" fmla="*/ 96 w 341"/>
                <a:gd name="T35" fmla="*/ 0 h 341"/>
                <a:gd name="T36" fmla="*/ 116 w 341"/>
                <a:gd name="T37" fmla="*/ 0 h 341"/>
                <a:gd name="T38" fmla="*/ 136 w 341"/>
                <a:gd name="T39" fmla="*/ 5 h 341"/>
                <a:gd name="T40" fmla="*/ 156 w 341"/>
                <a:gd name="T41" fmla="*/ 12 h 341"/>
                <a:gd name="T42" fmla="*/ 173 w 341"/>
                <a:gd name="T43" fmla="*/ 24 h 341"/>
                <a:gd name="T44" fmla="*/ 310 w 341"/>
                <a:gd name="T45" fmla="*/ 160 h 341"/>
                <a:gd name="T46" fmla="*/ 317 w 341"/>
                <a:gd name="T47" fmla="*/ 169 h 341"/>
                <a:gd name="T48" fmla="*/ 328 w 341"/>
                <a:gd name="T49" fmla="*/ 186 h 341"/>
                <a:gd name="T50" fmla="*/ 337 w 341"/>
                <a:gd name="T51" fmla="*/ 205 h 341"/>
                <a:gd name="T52" fmla="*/ 340 w 341"/>
                <a:gd name="T53" fmla="*/ 225 h 341"/>
                <a:gd name="T54" fmla="*/ 340 w 341"/>
                <a:gd name="T55" fmla="*/ 246 h 341"/>
                <a:gd name="T56" fmla="*/ 337 w 341"/>
                <a:gd name="T57" fmla="*/ 266 h 341"/>
                <a:gd name="T58" fmla="*/ 328 w 341"/>
                <a:gd name="T59" fmla="*/ 284 h 341"/>
                <a:gd name="T60" fmla="*/ 317 w 341"/>
                <a:gd name="T61" fmla="*/ 302 h 341"/>
                <a:gd name="T62" fmla="*/ 310 w 341"/>
                <a:gd name="T63" fmla="*/ 310 h 341"/>
                <a:gd name="T64" fmla="*/ 293 w 341"/>
                <a:gd name="T65" fmla="*/ 324 h 341"/>
                <a:gd name="T66" fmla="*/ 275 w 341"/>
                <a:gd name="T67" fmla="*/ 333 h 341"/>
                <a:gd name="T68" fmla="*/ 255 w 341"/>
                <a:gd name="T69" fmla="*/ 339 h 341"/>
                <a:gd name="T70" fmla="*/ 235 w 341"/>
                <a:gd name="T71" fmla="*/ 341 h 341"/>
                <a:gd name="T72" fmla="*/ 105 w 341"/>
                <a:gd name="T73" fmla="*/ 73 h 341"/>
                <a:gd name="T74" fmla="*/ 99 w 341"/>
                <a:gd name="T75" fmla="*/ 73 h 341"/>
                <a:gd name="T76" fmla="*/ 87 w 341"/>
                <a:gd name="T77" fmla="*/ 79 h 341"/>
                <a:gd name="T78" fmla="*/ 82 w 341"/>
                <a:gd name="T79" fmla="*/ 82 h 341"/>
                <a:gd name="T80" fmla="*/ 75 w 341"/>
                <a:gd name="T81" fmla="*/ 94 h 341"/>
                <a:gd name="T82" fmla="*/ 73 w 341"/>
                <a:gd name="T83" fmla="*/ 107 h 341"/>
                <a:gd name="T84" fmla="*/ 75 w 341"/>
                <a:gd name="T85" fmla="*/ 118 h 341"/>
                <a:gd name="T86" fmla="*/ 82 w 341"/>
                <a:gd name="T87" fmla="*/ 130 h 341"/>
                <a:gd name="T88" fmla="*/ 212 w 341"/>
                <a:gd name="T89" fmla="*/ 259 h 341"/>
                <a:gd name="T90" fmla="*/ 222 w 341"/>
                <a:gd name="T91" fmla="*/ 267 h 341"/>
                <a:gd name="T92" fmla="*/ 235 w 341"/>
                <a:gd name="T93" fmla="*/ 269 h 341"/>
                <a:gd name="T94" fmla="*/ 248 w 341"/>
                <a:gd name="T95" fmla="*/ 267 h 341"/>
                <a:gd name="T96" fmla="*/ 258 w 341"/>
                <a:gd name="T97" fmla="*/ 259 h 341"/>
                <a:gd name="T98" fmla="*/ 263 w 341"/>
                <a:gd name="T99" fmla="*/ 254 h 341"/>
                <a:gd name="T100" fmla="*/ 268 w 341"/>
                <a:gd name="T101" fmla="*/ 242 h 341"/>
                <a:gd name="T102" fmla="*/ 268 w 341"/>
                <a:gd name="T103" fmla="*/ 229 h 341"/>
                <a:gd name="T104" fmla="*/ 263 w 341"/>
                <a:gd name="T105" fmla="*/ 216 h 341"/>
                <a:gd name="T106" fmla="*/ 130 w 341"/>
                <a:gd name="T107" fmla="*/ 82 h 341"/>
                <a:gd name="T108" fmla="*/ 124 w 341"/>
                <a:gd name="T109" fmla="*/ 79 h 341"/>
                <a:gd name="T110" fmla="*/ 112 w 341"/>
                <a:gd name="T111" fmla="*/ 73 h 341"/>
                <a:gd name="T112" fmla="*/ 105 w 341"/>
                <a:gd name="T113" fmla="*/ 7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10" y="310"/>
                  </a:lnTo>
                  <a:lnTo>
                    <a:pt x="301" y="318"/>
                  </a:lnTo>
                  <a:lnTo>
                    <a:pt x="293" y="324"/>
                  </a:lnTo>
                  <a:lnTo>
                    <a:pt x="284" y="329"/>
                  </a:lnTo>
                  <a:lnTo>
                    <a:pt x="275" y="333"/>
                  </a:lnTo>
                  <a:lnTo>
                    <a:pt x="265" y="337"/>
                  </a:lnTo>
                  <a:lnTo>
                    <a:pt x="255" y="339"/>
                  </a:lnTo>
                  <a:lnTo>
                    <a:pt x="245" y="340"/>
                  </a:lnTo>
                  <a:lnTo>
                    <a:pt x="235" y="341"/>
                  </a:lnTo>
                  <a:lnTo>
                    <a:pt x="235" y="341"/>
                  </a:lnTo>
                  <a:close/>
                  <a:moveTo>
                    <a:pt x="105" y="73"/>
                  </a:moveTo>
                  <a:lnTo>
                    <a:pt x="105" y="73"/>
                  </a:lnTo>
                  <a:lnTo>
                    <a:pt x="99" y="73"/>
                  </a:lnTo>
                  <a:lnTo>
                    <a:pt x="92" y="75"/>
                  </a:lnTo>
                  <a:lnTo>
                    <a:pt x="87" y="79"/>
                  </a:lnTo>
                  <a:lnTo>
                    <a:pt x="82" y="82"/>
                  </a:lnTo>
                  <a:lnTo>
                    <a:pt x="82" y="82"/>
                  </a:lnTo>
                  <a:lnTo>
                    <a:pt x="77" y="88"/>
                  </a:lnTo>
                  <a:lnTo>
                    <a:pt x="75" y="94"/>
                  </a:lnTo>
                  <a:lnTo>
                    <a:pt x="73" y="100"/>
                  </a:lnTo>
                  <a:lnTo>
                    <a:pt x="73" y="107"/>
                  </a:lnTo>
                  <a:lnTo>
                    <a:pt x="73" y="113"/>
                  </a:lnTo>
                  <a:lnTo>
                    <a:pt x="75" y="118"/>
                  </a:lnTo>
                  <a:lnTo>
                    <a:pt x="77" y="124"/>
                  </a:lnTo>
                  <a:lnTo>
                    <a:pt x="82" y="130"/>
                  </a:lnTo>
                  <a:lnTo>
                    <a:pt x="212" y="259"/>
                  </a:lnTo>
                  <a:lnTo>
                    <a:pt x="212" y="259"/>
                  </a:lnTo>
                  <a:lnTo>
                    <a:pt x="216" y="263"/>
                  </a:lnTo>
                  <a:lnTo>
                    <a:pt x="222" y="267"/>
                  </a:lnTo>
                  <a:lnTo>
                    <a:pt x="228" y="268"/>
                  </a:lnTo>
                  <a:lnTo>
                    <a:pt x="235" y="269"/>
                  </a:lnTo>
                  <a:lnTo>
                    <a:pt x="241" y="268"/>
                  </a:lnTo>
                  <a:lnTo>
                    <a:pt x="248" y="267"/>
                  </a:lnTo>
                  <a:lnTo>
                    <a:pt x="254" y="263"/>
                  </a:lnTo>
                  <a:lnTo>
                    <a:pt x="258" y="259"/>
                  </a:lnTo>
                  <a:lnTo>
                    <a:pt x="258" y="259"/>
                  </a:lnTo>
                  <a:lnTo>
                    <a:pt x="263" y="254"/>
                  </a:lnTo>
                  <a:lnTo>
                    <a:pt x="265" y="248"/>
                  </a:lnTo>
                  <a:lnTo>
                    <a:pt x="268" y="242"/>
                  </a:lnTo>
                  <a:lnTo>
                    <a:pt x="269" y="235"/>
                  </a:lnTo>
                  <a:lnTo>
                    <a:pt x="268" y="229"/>
                  </a:lnTo>
                  <a:lnTo>
                    <a:pt x="265" y="222"/>
                  </a:lnTo>
                  <a:lnTo>
                    <a:pt x="263" y="216"/>
                  </a:lnTo>
                  <a:lnTo>
                    <a:pt x="258" y="212"/>
                  </a:lnTo>
                  <a:lnTo>
                    <a:pt x="130" y="82"/>
                  </a:lnTo>
                  <a:lnTo>
                    <a:pt x="130" y="82"/>
                  </a:lnTo>
                  <a:lnTo>
                    <a:pt x="124" y="79"/>
                  </a:lnTo>
                  <a:lnTo>
                    <a:pt x="118" y="75"/>
                  </a:lnTo>
                  <a:lnTo>
                    <a:pt x="112" y="73"/>
                  </a:lnTo>
                  <a:lnTo>
                    <a:pt x="105"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42">
            <a:extLst>
              <a:ext uri="{FF2B5EF4-FFF2-40B4-BE49-F238E27FC236}">
                <a16:creationId xmlns:a16="http://schemas.microsoft.com/office/drawing/2014/main" id="{C293A989-E378-41EE-817A-89A9891569D6}"/>
              </a:ext>
            </a:extLst>
          </p:cNvPr>
          <p:cNvGrpSpPr/>
          <p:nvPr/>
        </p:nvGrpSpPr>
        <p:grpSpPr>
          <a:xfrm>
            <a:off x="1504426" y="1967646"/>
            <a:ext cx="279133" cy="528795"/>
            <a:chOff x="5426075" y="292100"/>
            <a:chExt cx="796925" cy="1509713"/>
          </a:xfrm>
        </p:grpSpPr>
        <p:sp>
          <p:nvSpPr>
            <p:cNvPr id="34" name="Freeform 21">
              <a:extLst>
                <a:ext uri="{FF2B5EF4-FFF2-40B4-BE49-F238E27FC236}">
                  <a16:creationId xmlns:a16="http://schemas.microsoft.com/office/drawing/2014/main" id="{B188DFD4-BA4D-48AE-BEAC-0CEB93BB3B22}"/>
                </a:ext>
              </a:extLst>
            </p:cNvPr>
            <p:cNvSpPr>
              <a:spLocks noEditPoints="1"/>
            </p:cNvSpPr>
            <p:nvPr/>
          </p:nvSpPr>
          <p:spPr bwMode="auto">
            <a:xfrm>
              <a:off x="5426075" y="769938"/>
              <a:ext cx="796925" cy="922338"/>
            </a:xfrm>
            <a:custGeom>
              <a:avLst/>
              <a:gdLst>
                <a:gd name="T0" fmla="*/ 275 w 1504"/>
                <a:gd name="T1" fmla="*/ 1742 h 1742"/>
                <a:gd name="T2" fmla="*/ 220 w 1504"/>
                <a:gd name="T3" fmla="*/ 1738 h 1742"/>
                <a:gd name="T4" fmla="*/ 144 w 1504"/>
                <a:gd name="T5" fmla="*/ 1709 h 1742"/>
                <a:gd name="T6" fmla="*/ 81 w 1504"/>
                <a:gd name="T7" fmla="*/ 1663 h 1742"/>
                <a:gd name="T8" fmla="*/ 33 w 1504"/>
                <a:gd name="T9" fmla="*/ 1600 h 1742"/>
                <a:gd name="T10" fmla="*/ 5 w 1504"/>
                <a:gd name="T11" fmla="*/ 1524 h 1742"/>
                <a:gd name="T12" fmla="*/ 0 w 1504"/>
                <a:gd name="T13" fmla="*/ 1469 h 1742"/>
                <a:gd name="T14" fmla="*/ 0 w 1504"/>
                <a:gd name="T15" fmla="*/ 259 h 1742"/>
                <a:gd name="T16" fmla="*/ 12 w 1504"/>
                <a:gd name="T17" fmla="*/ 192 h 1742"/>
                <a:gd name="T18" fmla="*/ 47 w 1504"/>
                <a:gd name="T19" fmla="*/ 121 h 1742"/>
                <a:gd name="T20" fmla="*/ 100 w 1504"/>
                <a:gd name="T21" fmla="*/ 63 h 1742"/>
                <a:gd name="T22" fmla="*/ 168 w 1504"/>
                <a:gd name="T23" fmla="*/ 22 h 1742"/>
                <a:gd name="T24" fmla="*/ 247 w 1504"/>
                <a:gd name="T25" fmla="*/ 1 h 1742"/>
                <a:gd name="T26" fmla="*/ 1229 w 1504"/>
                <a:gd name="T27" fmla="*/ 0 h 1742"/>
                <a:gd name="T28" fmla="*/ 1257 w 1504"/>
                <a:gd name="T29" fmla="*/ 1 h 1742"/>
                <a:gd name="T30" fmla="*/ 1336 w 1504"/>
                <a:gd name="T31" fmla="*/ 22 h 1742"/>
                <a:gd name="T32" fmla="*/ 1404 w 1504"/>
                <a:gd name="T33" fmla="*/ 63 h 1742"/>
                <a:gd name="T34" fmla="*/ 1457 w 1504"/>
                <a:gd name="T35" fmla="*/ 121 h 1742"/>
                <a:gd name="T36" fmla="*/ 1492 w 1504"/>
                <a:gd name="T37" fmla="*/ 192 h 1742"/>
                <a:gd name="T38" fmla="*/ 1503 w 1504"/>
                <a:gd name="T39" fmla="*/ 259 h 1742"/>
                <a:gd name="T40" fmla="*/ 1504 w 1504"/>
                <a:gd name="T41" fmla="*/ 1469 h 1742"/>
                <a:gd name="T42" fmla="*/ 1499 w 1504"/>
                <a:gd name="T43" fmla="*/ 1524 h 1742"/>
                <a:gd name="T44" fmla="*/ 1471 w 1504"/>
                <a:gd name="T45" fmla="*/ 1600 h 1742"/>
                <a:gd name="T46" fmla="*/ 1424 w 1504"/>
                <a:gd name="T47" fmla="*/ 1663 h 1742"/>
                <a:gd name="T48" fmla="*/ 1360 w 1504"/>
                <a:gd name="T49" fmla="*/ 1709 h 1742"/>
                <a:gd name="T50" fmla="*/ 1285 w 1504"/>
                <a:gd name="T51" fmla="*/ 1738 h 1742"/>
                <a:gd name="T52" fmla="*/ 1229 w 1504"/>
                <a:gd name="T53" fmla="*/ 1742 h 1742"/>
                <a:gd name="T54" fmla="*/ 275 w 1504"/>
                <a:gd name="T55" fmla="*/ 72 h 1742"/>
                <a:gd name="T56" fmla="*/ 215 w 1504"/>
                <a:gd name="T57" fmla="*/ 81 h 1742"/>
                <a:gd name="T58" fmla="*/ 161 w 1504"/>
                <a:gd name="T59" fmla="*/ 107 h 1742"/>
                <a:gd name="T60" fmla="*/ 118 w 1504"/>
                <a:gd name="T61" fmla="*/ 146 h 1742"/>
                <a:gd name="T62" fmla="*/ 88 w 1504"/>
                <a:gd name="T63" fmla="*/ 195 h 1742"/>
                <a:gd name="T64" fmla="*/ 74 w 1504"/>
                <a:gd name="T65" fmla="*/ 253 h 1742"/>
                <a:gd name="T66" fmla="*/ 73 w 1504"/>
                <a:gd name="T67" fmla="*/ 1469 h 1742"/>
                <a:gd name="T68" fmla="*/ 82 w 1504"/>
                <a:gd name="T69" fmla="*/ 1528 h 1742"/>
                <a:gd name="T70" fmla="*/ 107 w 1504"/>
                <a:gd name="T71" fmla="*/ 1581 h 1742"/>
                <a:gd name="T72" fmla="*/ 146 w 1504"/>
                <a:gd name="T73" fmla="*/ 1624 h 1742"/>
                <a:gd name="T74" fmla="*/ 197 w 1504"/>
                <a:gd name="T75" fmla="*/ 1655 h 1742"/>
                <a:gd name="T76" fmla="*/ 254 w 1504"/>
                <a:gd name="T77" fmla="*/ 1670 h 1742"/>
                <a:gd name="T78" fmla="*/ 1229 w 1504"/>
                <a:gd name="T79" fmla="*/ 1670 h 1742"/>
                <a:gd name="T80" fmla="*/ 1290 w 1504"/>
                <a:gd name="T81" fmla="*/ 1662 h 1742"/>
                <a:gd name="T82" fmla="*/ 1342 w 1504"/>
                <a:gd name="T83" fmla="*/ 1636 h 1742"/>
                <a:gd name="T84" fmla="*/ 1385 w 1504"/>
                <a:gd name="T85" fmla="*/ 1597 h 1742"/>
                <a:gd name="T86" fmla="*/ 1416 w 1504"/>
                <a:gd name="T87" fmla="*/ 1547 h 1742"/>
                <a:gd name="T88" fmla="*/ 1431 w 1504"/>
                <a:gd name="T89" fmla="*/ 1490 h 1742"/>
                <a:gd name="T90" fmla="*/ 1432 w 1504"/>
                <a:gd name="T91" fmla="*/ 273 h 1742"/>
                <a:gd name="T92" fmla="*/ 1423 w 1504"/>
                <a:gd name="T93" fmla="*/ 213 h 1742"/>
                <a:gd name="T94" fmla="*/ 1397 w 1504"/>
                <a:gd name="T95" fmla="*/ 161 h 1742"/>
                <a:gd name="T96" fmla="*/ 1357 w 1504"/>
                <a:gd name="T97" fmla="*/ 119 h 1742"/>
                <a:gd name="T98" fmla="*/ 1308 w 1504"/>
                <a:gd name="T99" fmla="*/ 89 h 1742"/>
                <a:gd name="T100" fmla="*/ 1250 w 1504"/>
                <a:gd name="T101" fmla="*/ 73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4" h="1742">
                  <a:moveTo>
                    <a:pt x="1229" y="1742"/>
                  </a:moveTo>
                  <a:lnTo>
                    <a:pt x="275" y="1742"/>
                  </a:ln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a:extLst>
                <a:ext uri="{FF2B5EF4-FFF2-40B4-BE49-F238E27FC236}">
                  <a16:creationId xmlns:a16="http://schemas.microsoft.com/office/drawing/2014/main" id="{5DDC87B3-8B92-4DD5-9940-21AEF0916440}"/>
                </a:ext>
              </a:extLst>
            </p:cNvPr>
            <p:cNvSpPr>
              <a:spLocks/>
            </p:cNvSpPr>
            <p:nvPr/>
          </p:nvSpPr>
          <p:spPr bwMode="auto">
            <a:xfrm>
              <a:off x="5532438" y="1673225"/>
              <a:ext cx="166688" cy="128588"/>
            </a:xfrm>
            <a:custGeom>
              <a:avLst/>
              <a:gdLst>
                <a:gd name="T0" fmla="*/ 158 w 316"/>
                <a:gd name="T1" fmla="*/ 244 h 244"/>
                <a:gd name="T2" fmla="*/ 126 w 316"/>
                <a:gd name="T3" fmla="*/ 241 h 244"/>
                <a:gd name="T4" fmla="*/ 97 w 316"/>
                <a:gd name="T5" fmla="*/ 231 h 244"/>
                <a:gd name="T6" fmla="*/ 70 w 316"/>
                <a:gd name="T7" fmla="*/ 217 h 244"/>
                <a:gd name="T8" fmla="*/ 47 w 316"/>
                <a:gd name="T9" fmla="*/ 197 h 244"/>
                <a:gd name="T10" fmla="*/ 27 w 316"/>
                <a:gd name="T11" fmla="*/ 174 h 244"/>
                <a:gd name="T12" fmla="*/ 13 w 316"/>
                <a:gd name="T13" fmla="*/ 147 h 244"/>
                <a:gd name="T14" fmla="*/ 4 w 316"/>
                <a:gd name="T15" fmla="*/ 118 h 244"/>
                <a:gd name="T16" fmla="*/ 0 w 316"/>
                <a:gd name="T17" fmla="*/ 86 h 244"/>
                <a:gd name="T18" fmla="*/ 72 w 316"/>
                <a:gd name="T19" fmla="*/ 0 h 244"/>
                <a:gd name="T20" fmla="*/ 72 w 316"/>
                <a:gd name="T21" fmla="*/ 86 h 244"/>
                <a:gd name="T22" fmla="*/ 75 w 316"/>
                <a:gd name="T23" fmla="*/ 104 h 244"/>
                <a:gd name="T24" fmla="*/ 79 w 316"/>
                <a:gd name="T25" fmla="*/ 119 h 244"/>
                <a:gd name="T26" fmla="*/ 88 w 316"/>
                <a:gd name="T27" fmla="*/ 134 h 244"/>
                <a:gd name="T28" fmla="*/ 98 w 316"/>
                <a:gd name="T29" fmla="*/ 147 h 244"/>
                <a:gd name="T30" fmla="*/ 111 w 316"/>
                <a:gd name="T31" fmla="*/ 156 h 244"/>
                <a:gd name="T32" fmla="*/ 125 w 316"/>
                <a:gd name="T33" fmla="*/ 165 h 244"/>
                <a:gd name="T34" fmla="*/ 141 w 316"/>
                <a:gd name="T35" fmla="*/ 170 h 244"/>
                <a:gd name="T36" fmla="*/ 158 w 316"/>
                <a:gd name="T37" fmla="*/ 172 h 244"/>
                <a:gd name="T38" fmla="*/ 167 w 316"/>
                <a:gd name="T39" fmla="*/ 172 h 244"/>
                <a:gd name="T40" fmla="*/ 183 w 316"/>
                <a:gd name="T41" fmla="*/ 168 h 244"/>
                <a:gd name="T42" fmla="*/ 199 w 316"/>
                <a:gd name="T43" fmla="*/ 161 h 244"/>
                <a:gd name="T44" fmla="*/ 213 w 316"/>
                <a:gd name="T45" fmla="*/ 152 h 244"/>
                <a:gd name="T46" fmla="*/ 224 w 316"/>
                <a:gd name="T47" fmla="*/ 140 h 244"/>
                <a:gd name="T48" fmla="*/ 234 w 316"/>
                <a:gd name="T49" fmla="*/ 127 h 244"/>
                <a:gd name="T50" fmla="*/ 239 w 316"/>
                <a:gd name="T51" fmla="*/ 112 h 244"/>
                <a:gd name="T52" fmla="*/ 243 w 316"/>
                <a:gd name="T53" fmla="*/ 95 h 244"/>
                <a:gd name="T54" fmla="*/ 244 w 316"/>
                <a:gd name="T55" fmla="*/ 0 h 244"/>
                <a:gd name="T56" fmla="*/ 316 w 316"/>
                <a:gd name="T57" fmla="*/ 86 h 244"/>
                <a:gd name="T58" fmla="*/ 315 w 316"/>
                <a:gd name="T59" fmla="*/ 103 h 244"/>
                <a:gd name="T60" fmla="*/ 309 w 316"/>
                <a:gd name="T61" fmla="*/ 133 h 244"/>
                <a:gd name="T62" fmla="*/ 297 w 316"/>
                <a:gd name="T63" fmla="*/ 161 h 244"/>
                <a:gd name="T64" fmla="*/ 280 w 316"/>
                <a:gd name="T65" fmla="*/ 187 h 244"/>
                <a:gd name="T66" fmla="*/ 258 w 316"/>
                <a:gd name="T67" fmla="*/ 208 h 244"/>
                <a:gd name="T68" fmla="*/ 234 w 316"/>
                <a:gd name="T69" fmla="*/ 225 h 244"/>
                <a:gd name="T70" fmla="*/ 206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a:extLst>
                <a:ext uri="{FF2B5EF4-FFF2-40B4-BE49-F238E27FC236}">
                  <a16:creationId xmlns:a16="http://schemas.microsoft.com/office/drawing/2014/main" id="{B5981FBE-34A2-4FDD-B699-671D9A10E121}"/>
                </a:ext>
              </a:extLst>
            </p:cNvPr>
            <p:cNvSpPr>
              <a:spLocks/>
            </p:cNvSpPr>
            <p:nvPr/>
          </p:nvSpPr>
          <p:spPr bwMode="auto">
            <a:xfrm>
              <a:off x="5949950" y="1673225"/>
              <a:ext cx="166688" cy="128588"/>
            </a:xfrm>
            <a:custGeom>
              <a:avLst/>
              <a:gdLst>
                <a:gd name="T0" fmla="*/ 158 w 316"/>
                <a:gd name="T1" fmla="*/ 244 h 244"/>
                <a:gd name="T2" fmla="*/ 126 w 316"/>
                <a:gd name="T3" fmla="*/ 241 h 244"/>
                <a:gd name="T4" fmla="*/ 96 w 316"/>
                <a:gd name="T5" fmla="*/ 231 h 244"/>
                <a:gd name="T6" fmla="*/ 69 w 316"/>
                <a:gd name="T7" fmla="*/ 217 h 244"/>
                <a:gd name="T8" fmla="*/ 46 w 316"/>
                <a:gd name="T9" fmla="*/ 197 h 244"/>
                <a:gd name="T10" fmla="*/ 27 w 316"/>
                <a:gd name="T11" fmla="*/ 174 h 244"/>
                <a:gd name="T12" fmla="*/ 12 w 316"/>
                <a:gd name="T13" fmla="*/ 147 h 244"/>
                <a:gd name="T14" fmla="*/ 3 w 316"/>
                <a:gd name="T15" fmla="*/ 118 h 244"/>
                <a:gd name="T16" fmla="*/ 0 w 316"/>
                <a:gd name="T17" fmla="*/ 86 h 244"/>
                <a:gd name="T18" fmla="*/ 73 w 316"/>
                <a:gd name="T19" fmla="*/ 0 h 244"/>
                <a:gd name="T20" fmla="*/ 73 w 316"/>
                <a:gd name="T21" fmla="*/ 86 h 244"/>
                <a:gd name="T22" fmla="*/ 74 w 316"/>
                <a:gd name="T23" fmla="*/ 104 h 244"/>
                <a:gd name="T24" fmla="*/ 78 w 316"/>
                <a:gd name="T25" fmla="*/ 119 h 244"/>
                <a:gd name="T26" fmla="*/ 87 w 316"/>
                <a:gd name="T27" fmla="*/ 134 h 244"/>
                <a:gd name="T28" fmla="*/ 97 w 316"/>
                <a:gd name="T29" fmla="*/ 147 h 244"/>
                <a:gd name="T30" fmla="*/ 110 w 316"/>
                <a:gd name="T31" fmla="*/ 156 h 244"/>
                <a:gd name="T32" fmla="*/ 124 w 316"/>
                <a:gd name="T33" fmla="*/ 165 h 244"/>
                <a:gd name="T34" fmla="*/ 140 w 316"/>
                <a:gd name="T35" fmla="*/ 170 h 244"/>
                <a:gd name="T36" fmla="*/ 158 w 316"/>
                <a:gd name="T37" fmla="*/ 172 h 244"/>
                <a:gd name="T38" fmla="*/ 166 w 316"/>
                <a:gd name="T39" fmla="*/ 172 h 244"/>
                <a:gd name="T40" fmla="*/ 184 w 316"/>
                <a:gd name="T41" fmla="*/ 168 h 244"/>
                <a:gd name="T42" fmla="*/ 199 w 316"/>
                <a:gd name="T43" fmla="*/ 161 h 244"/>
                <a:gd name="T44" fmla="*/ 212 w 316"/>
                <a:gd name="T45" fmla="*/ 152 h 244"/>
                <a:gd name="T46" fmla="*/ 223 w 316"/>
                <a:gd name="T47" fmla="*/ 140 h 244"/>
                <a:gd name="T48" fmla="*/ 233 w 316"/>
                <a:gd name="T49" fmla="*/ 127 h 244"/>
                <a:gd name="T50" fmla="*/ 240 w 316"/>
                <a:gd name="T51" fmla="*/ 112 h 244"/>
                <a:gd name="T52" fmla="*/ 243 w 316"/>
                <a:gd name="T53" fmla="*/ 95 h 244"/>
                <a:gd name="T54" fmla="*/ 243 w 316"/>
                <a:gd name="T55" fmla="*/ 0 h 244"/>
                <a:gd name="T56" fmla="*/ 316 w 316"/>
                <a:gd name="T57" fmla="*/ 86 h 244"/>
                <a:gd name="T58" fmla="*/ 314 w 316"/>
                <a:gd name="T59" fmla="*/ 103 h 244"/>
                <a:gd name="T60" fmla="*/ 309 w 316"/>
                <a:gd name="T61" fmla="*/ 133 h 244"/>
                <a:gd name="T62" fmla="*/ 297 w 316"/>
                <a:gd name="T63" fmla="*/ 161 h 244"/>
                <a:gd name="T64" fmla="*/ 279 w 316"/>
                <a:gd name="T65" fmla="*/ 187 h 244"/>
                <a:gd name="T66" fmla="*/ 258 w 316"/>
                <a:gd name="T67" fmla="*/ 208 h 244"/>
                <a:gd name="T68" fmla="*/ 233 w 316"/>
                <a:gd name="T69" fmla="*/ 225 h 244"/>
                <a:gd name="T70" fmla="*/ 205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a:extLst>
                <a:ext uri="{FF2B5EF4-FFF2-40B4-BE49-F238E27FC236}">
                  <a16:creationId xmlns:a16="http://schemas.microsoft.com/office/drawing/2014/main" id="{E0765847-9062-49B2-8D9A-53C6E4124D2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a:extLst>
                <a:ext uri="{FF2B5EF4-FFF2-40B4-BE49-F238E27FC236}">
                  <a16:creationId xmlns:a16="http://schemas.microsoft.com/office/drawing/2014/main" id="{E298134F-382F-44AB-84D8-9C526B2EF20A}"/>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a:extLst>
                <a:ext uri="{FF2B5EF4-FFF2-40B4-BE49-F238E27FC236}">
                  <a16:creationId xmlns:a16="http://schemas.microsoft.com/office/drawing/2014/main" id="{C1E44429-BC36-49BA-9500-7CD4EF55DF4D}"/>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a:extLst>
                <a:ext uri="{FF2B5EF4-FFF2-40B4-BE49-F238E27FC236}">
                  <a16:creationId xmlns:a16="http://schemas.microsoft.com/office/drawing/2014/main" id="{3BC65C16-25C4-4079-991D-49BB517C5838}"/>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8">
              <a:extLst>
                <a:ext uri="{FF2B5EF4-FFF2-40B4-BE49-F238E27FC236}">
                  <a16:creationId xmlns:a16="http://schemas.microsoft.com/office/drawing/2014/main" id="{514AE284-4DF0-4028-A42C-B006099E9D1C}"/>
                </a:ext>
              </a:extLst>
            </p:cNvPr>
            <p:cNvSpPr>
              <a:spLocks noEditPoints="1"/>
            </p:cNvSpPr>
            <p:nvPr/>
          </p:nvSpPr>
          <p:spPr bwMode="auto">
            <a:xfrm>
              <a:off x="5621338" y="292100"/>
              <a:ext cx="407988" cy="139700"/>
            </a:xfrm>
            <a:custGeom>
              <a:avLst/>
              <a:gdLst>
                <a:gd name="T0" fmla="*/ 89 w 771"/>
                <a:gd name="T1" fmla="*/ 263 h 263"/>
                <a:gd name="T2" fmla="*/ 79 w 771"/>
                <a:gd name="T3" fmla="*/ 263 h 263"/>
                <a:gd name="T4" fmla="*/ 62 w 771"/>
                <a:gd name="T5" fmla="*/ 259 h 263"/>
                <a:gd name="T6" fmla="*/ 47 w 771"/>
                <a:gd name="T7" fmla="*/ 252 h 263"/>
                <a:gd name="T8" fmla="*/ 32 w 771"/>
                <a:gd name="T9" fmla="*/ 243 h 263"/>
                <a:gd name="T10" fmla="*/ 20 w 771"/>
                <a:gd name="T11" fmla="*/ 230 h 263"/>
                <a:gd name="T12" fmla="*/ 11 w 771"/>
                <a:gd name="T13" fmla="*/ 216 h 263"/>
                <a:gd name="T14" fmla="*/ 4 w 771"/>
                <a:gd name="T15" fmla="*/ 200 h 263"/>
                <a:gd name="T16" fmla="*/ 0 w 771"/>
                <a:gd name="T17" fmla="*/ 182 h 263"/>
                <a:gd name="T18" fmla="*/ 0 w 771"/>
                <a:gd name="T19" fmla="*/ 90 h 263"/>
                <a:gd name="T20" fmla="*/ 0 w 771"/>
                <a:gd name="T21" fmla="*/ 81 h 263"/>
                <a:gd name="T22" fmla="*/ 4 w 771"/>
                <a:gd name="T23" fmla="*/ 63 h 263"/>
                <a:gd name="T24" fmla="*/ 11 w 771"/>
                <a:gd name="T25" fmla="*/ 47 h 263"/>
                <a:gd name="T26" fmla="*/ 20 w 771"/>
                <a:gd name="T27" fmla="*/ 33 h 263"/>
                <a:gd name="T28" fmla="*/ 32 w 771"/>
                <a:gd name="T29" fmla="*/ 20 h 263"/>
                <a:gd name="T30" fmla="*/ 47 w 771"/>
                <a:gd name="T31" fmla="*/ 11 h 263"/>
                <a:gd name="T32" fmla="*/ 62 w 771"/>
                <a:gd name="T33" fmla="*/ 4 h 263"/>
                <a:gd name="T34" fmla="*/ 79 w 771"/>
                <a:gd name="T35" fmla="*/ 0 h 263"/>
                <a:gd name="T36" fmla="*/ 681 w 771"/>
                <a:gd name="T37" fmla="*/ 0 h 263"/>
                <a:gd name="T38" fmla="*/ 690 w 771"/>
                <a:gd name="T39" fmla="*/ 0 h 263"/>
                <a:gd name="T40" fmla="*/ 708 w 771"/>
                <a:gd name="T41" fmla="*/ 4 h 263"/>
                <a:gd name="T42" fmla="*/ 724 w 771"/>
                <a:gd name="T43" fmla="*/ 11 h 263"/>
                <a:gd name="T44" fmla="*/ 738 w 771"/>
                <a:gd name="T45" fmla="*/ 20 h 263"/>
                <a:gd name="T46" fmla="*/ 750 w 771"/>
                <a:gd name="T47" fmla="*/ 33 h 263"/>
                <a:gd name="T48" fmla="*/ 759 w 771"/>
                <a:gd name="T49" fmla="*/ 47 h 263"/>
                <a:gd name="T50" fmla="*/ 766 w 771"/>
                <a:gd name="T51" fmla="*/ 63 h 263"/>
                <a:gd name="T52" fmla="*/ 770 w 771"/>
                <a:gd name="T53" fmla="*/ 81 h 263"/>
                <a:gd name="T54" fmla="*/ 771 w 771"/>
                <a:gd name="T55" fmla="*/ 174 h 263"/>
                <a:gd name="T56" fmla="*/ 770 w 771"/>
                <a:gd name="T57" fmla="*/ 182 h 263"/>
                <a:gd name="T58" fmla="*/ 766 w 771"/>
                <a:gd name="T59" fmla="*/ 200 h 263"/>
                <a:gd name="T60" fmla="*/ 759 w 771"/>
                <a:gd name="T61" fmla="*/ 216 h 263"/>
                <a:gd name="T62" fmla="*/ 750 w 771"/>
                <a:gd name="T63" fmla="*/ 230 h 263"/>
                <a:gd name="T64" fmla="*/ 738 w 771"/>
                <a:gd name="T65" fmla="*/ 243 h 263"/>
                <a:gd name="T66" fmla="*/ 724 w 771"/>
                <a:gd name="T67" fmla="*/ 252 h 263"/>
                <a:gd name="T68" fmla="*/ 708 w 771"/>
                <a:gd name="T69" fmla="*/ 259 h 263"/>
                <a:gd name="T70" fmla="*/ 690 w 771"/>
                <a:gd name="T71" fmla="*/ 263 h 263"/>
                <a:gd name="T72" fmla="*/ 681 w 771"/>
                <a:gd name="T73" fmla="*/ 263 h 263"/>
                <a:gd name="T74" fmla="*/ 89 w 771"/>
                <a:gd name="T75" fmla="*/ 72 h 263"/>
                <a:gd name="T76" fmla="*/ 77 w 771"/>
                <a:gd name="T77" fmla="*/ 77 h 263"/>
                <a:gd name="T78" fmla="*/ 72 w 771"/>
                <a:gd name="T79" fmla="*/ 90 h 263"/>
                <a:gd name="T80" fmla="*/ 72 w 771"/>
                <a:gd name="T81" fmla="*/ 174 h 263"/>
                <a:gd name="T82" fmla="*/ 77 w 771"/>
                <a:gd name="T83" fmla="*/ 186 h 263"/>
                <a:gd name="T84" fmla="*/ 89 w 771"/>
                <a:gd name="T85" fmla="*/ 190 h 263"/>
                <a:gd name="T86" fmla="*/ 681 w 771"/>
                <a:gd name="T87" fmla="*/ 190 h 263"/>
                <a:gd name="T88" fmla="*/ 692 w 771"/>
                <a:gd name="T89" fmla="*/ 186 h 263"/>
                <a:gd name="T90" fmla="*/ 698 w 771"/>
                <a:gd name="T91" fmla="*/ 174 h 263"/>
                <a:gd name="T92" fmla="*/ 698 w 771"/>
                <a:gd name="T93" fmla="*/ 90 h 263"/>
                <a:gd name="T94" fmla="*/ 692 w 771"/>
                <a:gd name="T95" fmla="*/ 77 h 263"/>
                <a:gd name="T96" fmla="*/ 681 w 771"/>
                <a:gd name="T97" fmla="*/ 7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1" h="263">
                  <a:moveTo>
                    <a:pt x="681" y="263"/>
                  </a:moveTo>
                  <a:lnTo>
                    <a:pt x="89" y="263"/>
                  </a:ln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lnTo>
                    <a:pt x="681" y="263"/>
                  </a:lnTo>
                  <a:close/>
                  <a:moveTo>
                    <a:pt x="89" y="72"/>
                  </a:moveTo>
                  <a:lnTo>
                    <a:pt x="89" y="72"/>
                  </a:lnTo>
                  <a:lnTo>
                    <a:pt x="83" y="74"/>
                  </a:lnTo>
                  <a:lnTo>
                    <a:pt x="77" y="77"/>
                  </a:lnTo>
                  <a:lnTo>
                    <a:pt x="74" y="83"/>
                  </a:lnTo>
                  <a:lnTo>
                    <a:pt x="72" y="90"/>
                  </a:lnTo>
                  <a:lnTo>
                    <a:pt x="72" y="174"/>
                  </a:lnTo>
                  <a:lnTo>
                    <a:pt x="72" y="174"/>
                  </a:lnTo>
                  <a:lnTo>
                    <a:pt x="74" y="180"/>
                  </a:lnTo>
                  <a:lnTo>
                    <a:pt x="77" y="186"/>
                  </a:lnTo>
                  <a:lnTo>
                    <a:pt x="83" y="189"/>
                  </a:lnTo>
                  <a:lnTo>
                    <a:pt x="89" y="190"/>
                  </a:lnTo>
                  <a:lnTo>
                    <a:pt x="681" y="190"/>
                  </a:lnTo>
                  <a:lnTo>
                    <a:pt x="681" y="190"/>
                  </a:lnTo>
                  <a:lnTo>
                    <a:pt x="688" y="189"/>
                  </a:lnTo>
                  <a:lnTo>
                    <a:pt x="692" y="186"/>
                  </a:lnTo>
                  <a:lnTo>
                    <a:pt x="697" y="180"/>
                  </a:lnTo>
                  <a:lnTo>
                    <a:pt x="698" y="174"/>
                  </a:lnTo>
                  <a:lnTo>
                    <a:pt x="698" y="90"/>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a:extLst>
                <a:ext uri="{FF2B5EF4-FFF2-40B4-BE49-F238E27FC236}">
                  <a16:creationId xmlns:a16="http://schemas.microsoft.com/office/drawing/2014/main" id="{B4E1D3B9-8409-4781-8084-903E12E9E4A2}"/>
                </a:ext>
              </a:extLst>
            </p:cNvPr>
            <p:cNvSpPr>
              <a:spLocks/>
            </p:cNvSpPr>
            <p:nvPr/>
          </p:nvSpPr>
          <p:spPr bwMode="auto">
            <a:xfrm>
              <a:off x="5581650" y="939800"/>
              <a:ext cx="38100" cy="582613"/>
            </a:xfrm>
            <a:custGeom>
              <a:avLst/>
              <a:gdLst>
                <a:gd name="T0" fmla="*/ 37 w 73"/>
                <a:gd name="T1" fmla="*/ 1099 h 1099"/>
                <a:gd name="T2" fmla="*/ 37 w 73"/>
                <a:gd name="T3" fmla="*/ 1099 h 1099"/>
                <a:gd name="T4" fmla="*/ 30 w 73"/>
                <a:gd name="T5" fmla="*/ 1098 h 1099"/>
                <a:gd name="T6" fmla="*/ 23 w 73"/>
                <a:gd name="T7" fmla="*/ 1096 h 1099"/>
                <a:gd name="T8" fmla="*/ 17 w 73"/>
                <a:gd name="T9" fmla="*/ 1092 h 1099"/>
                <a:gd name="T10" fmla="*/ 11 w 73"/>
                <a:gd name="T11" fmla="*/ 1089 h 1099"/>
                <a:gd name="T12" fmla="*/ 7 w 73"/>
                <a:gd name="T13" fmla="*/ 1083 h 1099"/>
                <a:gd name="T14" fmla="*/ 4 w 73"/>
                <a:gd name="T15" fmla="*/ 1077 h 1099"/>
                <a:gd name="T16" fmla="*/ 2 w 73"/>
                <a:gd name="T17" fmla="*/ 1070 h 1099"/>
                <a:gd name="T18" fmla="*/ 0 w 73"/>
                <a:gd name="T19" fmla="*/ 1063 h 1099"/>
                <a:gd name="T20" fmla="*/ 0 w 73"/>
                <a:gd name="T21" fmla="*/ 36 h 1099"/>
                <a:gd name="T22" fmla="*/ 0 w 73"/>
                <a:gd name="T23" fmla="*/ 36 h 1099"/>
                <a:gd name="T24" fmla="*/ 2 w 73"/>
                <a:gd name="T25" fmla="*/ 29 h 1099"/>
                <a:gd name="T26" fmla="*/ 4 w 73"/>
                <a:gd name="T27" fmla="*/ 22 h 1099"/>
                <a:gd name="T28" fmla="*/ 7 w 73"/>
                <a:gd name="T29" fmla="*/ 16 h 1099"/>
                <a:gd name="T30" fmla="*/ 11 w 73"/>
                <a:gd name="T31" fmla="*/ 11 h 1099"/>
                <a:gd name="T32" fmla="*/ 17 w 73"/>
                <a:gd name="T33" fmla="*/ 6 h 1099"/>
                <a:gd name="T34" fmla="*/ 23 w 73"/>
                <a:gd name="T35" fmla="*/ 2 h 1099"/>
                <a:gd name="T36" fmla="*/ 30 w 73"/>
                <a:gd name="T37" fmla="*/ 1 h 1099"/>
                <a:gd name="T38" fmla="*/ 37 w 73"/>
                <a:gd name="T39" fmla="*/ 0 h 1099"/>
                <a:gd name="T40" fmla="*/ 37 w 73"/>
                <a:gd name="T41" fmla="*/ 0 h 1099"/>
                <a:gd name="T42" fmla="*/ 45 w 73"/>
                <a:gd name="T43" fmla="*/ 1 h 1099"/>
                <a:gd name="T44" fmla="*/ 51 w 73"/>
                <a:gd name="T45" fmla="*/ 2 h 1099"/>
                <a:gd name="T46" fmla="*/ 58 w 73"/>
                <a:gd name="T47" fmla="*/ 6 h 1099"/>
                <a:gd name="T48" fmla="*/ 62 w 73"/>
                <a:gd name="T49" fmla="*/ 11 h 1099"/>
                <a:gd name="T50" fmla="*/ 67 w 73"/>
                <a:gd name="T51" fmla="*/ 16 h 1099"/>
                <a:gd name="T52" fmla="*/ 70 w 73"/>
                <a:gd name="T53" fmla="*/ 22 h 1099"/>
                <a:gd name="T54" fmla="*/ 73 w 73"/>
                <a:gd name="T55" fmla="*/ 29 h 1099"/>
                <a:gd name="T56" fmla="*/ 73 w 73"/>
                <a:gd name="T57" fmla="*/ 36 h 1099"/>
                <a:gd name="T58" fmla="*/ 73 w 73"/>
                <a:gd name="T59" fmla="*/ 1063 h 1099"/>
                <a:gd name="T60" fmla="*/ 73 w 73"/>
                <a:gd name="T61" fmla="*/ 1063 h 1099"/>
                <a:gd name="T62" fmla="*/ 73 w 73"/>
                <a:gd name="T63" fmla="*/ 1070 h 1099"/>
                <a:gd name="T64" fmla="*/ 70 w 73"/>
                <a:gd name="T65" fmla="*/ 1077 h 1099"/>
                <a:gd name="T66" fmla="*/ 67 w 73"/>
                <a:gd name="T67" fmla="*/ 1083 h 1099"/>
                <a:gd name="T68" fmla="*/ 62 w 73"/>
                <a:gd name="T69" fmla="*/ 1089 h 1099"/>
                <a:gd name="T70" fmla="*/ 58 w 73"/>
                <a:gd name="T71" fmla="*/ 1092 h 1099"/>
                <a:gd name="T72" fmla="*/ 51 w 73"/>
                <a:gd name="T73" fmla="*/ 1096 h 1099"/>
                <a:gd name="T74" fmla="*/ 45 w 73"/>
                <a:gd name="T75" fmla="*/ 1098 h 1099"/>
                <a:gd name="T76" fmla="*/ 37 w 73"/>
                <a:gd name="T77" fmla="*/ 1099 h 1099"/>
                <a:gd name="T78" fmla="*/ 37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0" y="36"/>
                  </a:lnTo>
                  <a:lnTo>
                    <a:pt x="2" y="29"/>
                  </a:lnTo>
                  <a:lnTo>
                    <a:pt x="4" y="22"/>
                  </a:lnTo>
                  <a:lnTo>
                    <a:pt x="7" y="16"/>
                  </a:lnTo>
                  <a:lnTo>
                    <a:pt x="11" y="11"/>
                  </a:lnTo>
                  <a:lnTo>
                    <a:pt x="17" y="6"/>
                  </a:lnTo>
                  <a:lnTo>
                    <a:pt x="23" y="2"/>
                  </a:lnTo>
                  <a:lnTo>
                    <a:pt x="30" y="1"/>
                  </a:lnTo>
                  <a:lnTo>
                    <a:pt x="37" y="0"/>
                  </a:lnTo>
                  <a:lnTo>
                    <a:pt x="37" y="0"/>
                  </a:lnTo>
                  <a:lnTo>
                    <a:pt x="45" y="1"/>
                  </a:lnTo>
                  <a:lnTo>
                    <a:pt x="51" y="2"/>
                  </a:lnTo>
                  <a:lnTo>
                    <a:pt x="58" y="6"/>
                  </a:lnTo>
                  <a:lnTo>
                    <a:pt x="62" y="11"/>
                  </a:lnTo>
                  <a:lnTo>
                    <a:pt x="67" y="16"/>
                  </a:lnTo>
                  <a:lnTo>
                    <a:pt x="70" y="22"/>
                  </a:lnTo>
                  <a:lnTo>
                    <a:pt x="73" y="29"/>
                  </a:lnTo>
                  <a:lnTo>
                    <a:pt x="73" y="36"/>
                  </a:lnTo>
                  <a:lnTo>
                    <a:pt x="73" y="1063"/>
                  </a:lnTo>
                  <a:lnTo>
                    <a:pt x="73" y="1063"/>
                  </a:lnTo>
                  <a:lnTo>
                    <a:pt x="73" y="1070"/>
                  </a:lnTo>
                  <a:lnTo>
                    <a:pt x="70" y="1077"/>
                  </a:lnTo>
                  <a:lnTo>
                    <a:pt x="67" y="1083"/>
                  </a:lnTo>
                  <a:lnTo>
                    <a:pt x="62" y="1089"/>
                  </a:lnTo>
                  <a:lnTo>
                    <a:pt x="58" y="1092"/>
                  </a:lnTo>
                  <a:lnTo>
                    <a:pt x="51" y="1096"/>
                  </a:lnTo>
                  <a:lnTo>
                    <a:pt x="45" y="1098"/>
                  </a:lnTo>
                  <a:lnTo>
                    <a:pt x="37" y="1099"/>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0">
              <a:extLst>
                <a:ext uri="{FF2B5EF4-FFF2-40B4-BE49-F238E27FC236}">
                  <a16:creationId xmlns:a16="http://schemas.microsoft.com/office/drawing/2014/main" id="{6D2349AC-9160-4068-9F4F-D0BC85C39CA0}"/>
                </a:ext>
              </a:extLst>
            </p:cNvPr>
            <p:cNvSpPr>
              <a:spLocks/>
            </p:cNvSpPr>
            <p:nvPr/>
          </p:nvSpPr>
          <p:spPr bwMode="auto">
            <a:xfrm>
              <a:off x="5805488" y="939800"/>
              <a:ext cx="38100" cy="582613"/>
            </a:xfrm>
            <a:custGeom>
              <a:avLst/>
              <a:gdLst>
                <a:gd name="T0" fmla="*/ 36 w 73"/>
                <a:gd name="T1" fmla="*/ 1099 h 1099"/>
                <a:gd name="T2" fmla="*/ 36 w 73"/>
                <a:gd name="T3" fmla="*/ 1099 h 1099"/>
                <a:gd name="T4" fmla="*/ 28 w 73"/>
                <a:gd name="T5" fmla="*/ 1098 h 1099"/>
                <a:gd name="T6" fmla="*/ 22 w 73"/>
                <a:gd name="T7" fmla="*/ 1096 h 1099"/>
                <a:gd name="T8" fmla="*/ 15 w 73"/>
                <a:gd name="T9" fmla="*/ 1092 h 1099"/>
                <a:gd name="T10" fmla="*/ 11 w 73"/>
                <a:gd name="T11" fmla="*/ 1089 h 1099"/>
                <a:gd name="T12" fmla="*/ 6 w 73"/>
                <a:gd name="T13" fmla="*/ 1083 h 1099"/>
                <a:gd name="T14" fmla="*/ 2 w 73"/>
                <a:gd name="T15" fmla="*/ 1077 h 1099"/>
                <a:gd name="T16" fmla="*/ 0 w 73"/>
                <a:gd name="T17" fmla="*/ 1070 h 1099"/>
                <a:gd name="T18" fmla="*/ 0 w 73"/>
                <a:gd name="T19" fmla="*/ 1063 h 1099"/>
                <a:gd name="T20" fmla="*/ 0 w 73"/>
                <a:gd name="T21" fmla="*/ 36 h 1099"/>
                <a:gd name="T22" fmla="*/ 0 w 73"/>
                <a:gd name="T23" fmla="*/ 36 h 1099"/>
                <a:gd name="T24" fmla="*/ 0 w 73"/>
                <a:gd name="T25" fmla="*/ 29 h 1099"/>
                <a:gd name="T26" fmla="*/ 2 w 73"/>
                <a:gd name="T27" fmla="*/ 22 h 1099"/>
                <a:gd name="T28" fmla="*/ 6 w 73"/>
                <a:gd name="T29" fmla="*/ 16 h 1099"/>
                <a:gd name="T30" fmla="*/ 11 w 73"/>
                <a:gd name="T31" fmla="*/ 11 h 1099"/>
                <a:gd name="T32" fmla="*/ 15 w 73"/>
                <a:gd name="T33" fmla="*/ 6 h 1099"/>
                <a:gd name="T34" fmla="*/ 22 w 73"/>
                <a:gd name="T35" fmla="*/ 2 h 1099"/>
                <a:gd name="T36" fmla="*/ 28 w 73"/>
                <a:gd name="T37" fmla="*/ 1 h 1099"/>
                <a:gd name="T38" fmla="*/ 36 w 73"/>
                <a:gd name="T39" fmla="*/ 0 h 1099"/>
                <a:gd name="T40" fmla="*/ 36 w 73"/>
                <a:gd name="T41" fmla="*/ 0 h 1099"/>
                <a:gd name="T42" fmla="*/ 43 w 73"/>
                <a:gd name="T43" fmla="*/ 1 h 1099"/>
                <a:gd name="T44" fmla="*/ 50 w 73"/>
                <a:gd name="T45" fmla="*/ 2 h 1099"/>
                <a:gd name="T46" fmla="*/ 56 w 73"/>
                <a:gd name="T47" fmla="*/ 6 h 1099"/>
                <a:gd name="T48" fmla="*/ 62 w 73"/>
                <a:gd name="T49" fmla="*/ 11 h 1099"/>
                <a:gd name="T50" fmla="*/ 66 w 73"/>
                <a:gd name="T51" fmla="*/ 16 h 1099"/>
                <a:gd name="T52" fmla="*/ 69 w 73"/>
                <a:gd name="T53" fmla="*/ 22 h 1099"/>
                <a:gd name="T54" fmla="*/ 71 w 73"/>
                <a:gd name="T55" fmla="*/ 29 h 1099"/>
                <a:gd name="T56" fmla="*/ 73 w 73"/>
                <a:gd name="T57" fmla="*/ 36 h 1099"/>
                <a:gd name="T58" fmla="*/ 73 w 73"/>
                <a:gd name="T59" fmla="*/ 1063 h 1099"/>
                <a:gd name="T60" fmla="*/ 73 w 73"/>
                <a:gd name="T61" fmla="*/ 1063 h 1099"/>
                <a:gd name="T62" fmla="*/ 71 w 73"/>
                <a:gd name="T63" fmla="*/ 1070 h 1099"/>
                <a:gd name="T64" fmla="*/ 69 w 73"/>
                <a:gd name="T65" fmla="*/ 1077 h 1099"/>
                <a:gd name="T66" fmla="*/ 66 w 73"/>
                <a:gd name="T67" fmla="*/ 1083 h 1099"/>
                <a:gd name="T68" fmla="*/ 62 w 73"/>
                <a:gd name="T69" fmla="*/ 1089 h 1099"/>
                <a:gd name="T70" fmla="*/ 56 w 73"/>
                <a:gd name="T71" fmla="*/ 1092 h 1099"/>
                <a:gd name="T72" fmla="*/ 50 w 73"/>
                <a:gd name="T73" fmla="*/ 1096 h 1099"/>
                <a:gd name="T74" fmla="*/ 43 w 73"/>
                <a:gd name="T75" fmla="*/ 1098 h 1099"/>
                <a:gd name="T76" fmla="*/ 36 w 73"/>
                <a:gd name="T77" fmla="*/ 1099 h 1099"/>
                <a:gd name="T78" fmla="*/ 36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36"/>
                  </a:lnTo>
                  <a:lnTo>
                    <a:pt x="0" y="29"/>
                  </a:lnTo>
                  <a:lnTo>
                    <a:pt x="2" y="22"/>
                  </a:lnTo>
                  <a:lnTo>
                    <a:pt x="6" y="16"/>
                  </a:lnTo>
                  <a:lnTo>
                    <a:pt x="11" y="11"/>
                  </a:lnTo>
                  <a:lnTo>
                    <a:pt x="15" y="6"/>
                  </a:lnTo>
                  <a:lnTo>
                    <a:pt x="22" y="2"/>
                  </a:lnTo>
                  <a:lnTo>
                    <a:pt x="28" y="1"/>
                  </a:lnTo>
                  <a:lnTo>
                    <a:pt x="36" y="0"/>
                  </a:lnTo>
                  <a:lnTo>
                    <a:pt x="36" y="0"/>
                  </a:lnTo>
                  <a:lnTo>
                    <a:pt x="43" y="1"/>
                  </a:lnTo>
                  <a:lnTo>
                    <a:pt x="50" y="2"/>
                  </a:lnTo>
                  <a:lnTo>
                    <a:pt x="56" y="6"/>
                  </a:lnTo>
                  <a:lnTo>
                    <a:pt x="62" y="11"/>
                  </a:lnTo>
                  <a:lnTo>
                    <a:pt x="66" y="16"/>
                  </a:lnTo>
                  <a:lnTo>
                    <a:pt x="69" y="22"/>
                  </a:lnTo>
                  <a:lnTo>
                    <a:pt x="71" y="29"/>
                  </a:lnTo>
                  <a:lnTo>
                    <a:pt x="73" y="36"/>
                  </a:lnTo>
                  <a:lnTo>
                    <a:pt x="73" y="1063"/>
                  </a:lnTo>
                  <a:lnTo>
                    <a:pt x="73" y="1063"/>
                  </a:lnTo>
                  <a:lnTo>
                    <a:pt x="71" y="1070"/>
                  </a:lnTo>
                  <a:lnTo>
                    <a:pt x="69"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1">
              <a:extLst>
                <a:ext uri="{FF2B5EF4-FFF2-40B4-BE49-F238E27FC236}">
                  <a16:creationId xmlns:a16="http://schemas.microsoft.com/office/drawing/2014/main" id="{494D1F25-E6FF-496E-A096-534154824C61}"/>
                </a:ext>
              </a:extLst>
            </p:cNvPr>
            <p:cNvSpPr>
              <a:spLocks/>
            </p:cNvSpPr>
            <p:nvPr/>
          </p:nvSpPr>
          <p:spPr bwMode="auto">
            <a:xfrm>
              <a:off x="6029325" y="939800"/>
              <a:ext cx="38100" cy="582613"/>
            </a:xfrm>
            <a:custGeom>
              <a:avLst/>
              <a:gdLst>
                <a:gd name="T0" fmla="*/ 36 w 72"/>
                <a:gd name="T1" fmla="*/ 1099 h 1099"/>
                <a:gd name="T2" fmla="*/ 36 w 72"/>
                <a:gd name="T3" fmla="*/ 1099 h 1099"/>
                <a:gd name="T4" fmla="*/ 29 w 72"/>
                <a:gd name="T5" fmla="*/ 1098 h 1099"/>
                <a:gd name="T6" fmla="*/ 22 w 72"/>
                <a:gd name="T7" fmla="*/ 1096 h 1099"/>
                <a:gd name="T8" fmla="*/ 16 w 72"/>
                <a:gd name="T9" fmla="*/ 1092 h 1099"/>
                <a:gd name="T10" fmla="*/ 10 w 72"/>
                <a:gd name="T11" fmla="*/ 1089 h 1099"/>
                <a:gd name="T12" fmla="*/ 6 w 72"/>
                <a:gd name="T13" fmla="*/ 1083 h 1099"/>
                <a:gd name="T14" fmla="*/ 2 w 72"/>
                <a:gd name="T15" fmla="*/ 1077 h 1099"/>
                <a:gd name="T16" fmla="*/ 1 w 72"/>
                <a:gd name="T17" fmla="*/ 1070 h 1099"/>
                <a:gd name="T18" fmla="*/ 0 w 72"/>
                <a:gd name="T19" fmla="*/ 1063 h 1099"/>
                <a:gd name="T20" fmla="*/ 0 w 72"/>
                <a:gd name="T21" fmla="*/ 36 h 1099"/>
                <a:gd name="T22" fmla="*/ 0 w 72"/>
                <a:gd name="T23" fmla="*/ 36 h 1099"/>
                <a:gd name="T24" fmla="*/ 1 w 72"/>
                <a:gd name="T25" fmla="*/ 29 h 1099"/>
                <a:gd name="T26" fmla="*/ 2 w 72"/>
                <a:gd name="T27" fmla="*/ 22 h 1099"/>
                <a:gd name="T28" fmla="*/ 6 w 72"/>
                <a:gd name="T29" fmla="*/ 16 h 1099"/>
                <a:gd name="T30" fmla="*/ 10 w 72"/>
                <a:gd name="T31" fmla="*/ 11 h 1099"/>
                <a:gd name="T32" fmla="*/ 16 w 72"/>
                <a:gd name="T33" fmla="*/ 6 h 1099"/>
                <a:gd name="T34" fmla="*/ 22 w 72"/>
                <a:gd name="T35" fmla="*/ 2 h 1099"/>
                <a:gd name="T36" fmla="*/ 29 w 72"/>
                <a:gd name="T37" fmla="*/ 1 h 1099"/>
                <a:gd name="T38" fmla="*/ 36 w 72"/>
                <a:gd name="T39" fmla="*/ 0 h 1099"/>
                <a:gd name="T40" fmla="*/ 36 w 72"/>
                <a:gd name="T41" fmla="*/ 0 h 1099"/>
                <a:gd name="T42" fmla="*/ 43 w 72"/>
                <a:gd name="T43" fmla="*/ 1 h 1099"/>
                <a:gd name="T44" fmla="*/ 50 w 72"/>
                <a:gd name="T45" fmla="*/ 2 h 1099"/>
                <a:gd name="T46" fmla="*/ 56 w 72"/>
                <a:gd name="T47" fmla="*/ 6 h 1099"/>
                <a:gd name="T48" fmla="*/ 62 w 72"/>
                <a:gd name="T49" fmla="*/ 11 h 1099"/>
                <a:gd name="T50" fmla="*/ 66 w 72"/>
                <a:gd name="T51" fmla="*/ 16 h 1099"/>
                <a:gd name="T52" fmla="*/ 70 w 72"/>
                <a:gd name="T53" fmla="*/ 22 h 1099"/>
                <a:gd name="T54" fmla="*/ 71 w 72"/>
                <a:gd name="T55" fmla="*/ 29 h 1099"/>
                <a:gd name="T56" fmla="*/ 72 w 72"/>
                <a:gd name="T57" fmla="*/ 36 h 1099"/>
                <a:gd name="T58" fmla="*/ 72 w 72"/>
                <a:gd name="T59" fmla="*/ 1063 h 1099"/>
                <a:gd name="T60" fmla="*/ 72 w 72"/>
                <a:gd name="T61" fmla="*/ 1063 h 1099"/>
                <a:gd name="T62" fmla="*/ 71 w 72"/>
                <a:gd name="T63" fmla="*/ 1070 h 1099"/>
                <a:gd name="T64" fmla="*/ 70 w 72"/>
                <a:gd name="T65" fmla="*/ 1077 h 1099"/>
                <a:gd name="T66" fmla="*/ 66 w 72"/>
                <a:gd name="T67" fmla="*/ 1083 h 1099"/>
                <a:gd name="T68" fmla="*/ 62 w 72"/>
                <a:gd name="T69" fmla="*/ 1089 h 1099"/>
                <a:gd name="T70" fmla="*/ 56 w 72"/>
                <a:gd name="T71" fmla="*/ 1092 h 1099"/>
                <a:gd name="T72" fmla="*/ 50 w 72"/>
                <a:gd name="T73" fmla="*/ 1096 h 1099"/>
                <a:gd name="T74" fmla="*/ 43 w 72"/>
                <a:gd name="T75" fmla="*/ 1098 h 1099"/>
                <a:gd name="T76" fmla="*/ 36 w 72"/>
                <a:gd name="T77" fmla="*/ 1099 h 1099"/>
                <a:gd name="T78" fmla="*/ 36 w 72"/>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0" y="36"/>
                  </a:lnTo>
                  <a:lnTo>
                    <a:pt x="1" y="29"/>
                  </a:lnTo>
                  <a:lnTo>
                    <a:pt x="2" y="22"/>
                  </a:lnTo>
                  <a:lnTo>
                    <a:pt x="6" y="16"/>
                  </a:lnTo>
                  <a:lnTo>
                    <a:pt x="10" y="11"/>
                  </a:lnTo>
                  <a:lnTo>
                    <a:pt x="16" y="6"/>
                  </a:lnTo>
                  <a:lnTo>
                    <a:pt x="22" y="2"/>
                  </a:lnTo>
                  <a:lnTo>
                    <a:pt x="29" y="1"/>
                  </a:lnTo>
                  <a:lnTo>
                    <a:pt x="36" y="0"/>
                  </a:lnTo>
                  <a:lnTo>
                    <a:pt x="36" y="0"/>
                  </a:lnTo>
                  <a:lnTo>
                    <a:pt x="43" y="1"/>
                  </a:lnTo>
                  <a:lnTo>
                    <a:pt x="50" y="2"/>
                  </a:lnTo>
                  <a:lnTo>
                    <a:pt x="56" y="6"/>
                  </a:lnTo>
                  <a:lnTo>
                    <a:pt x="62" y="11"/>
                  </a:lnTo>
                  <a:lnTo>
                    <a:pt x="66" y="16"/>
                  </a:lnTo>
                  <a:lnTo>
                    <a:pt x="70" y="22"/>
                  </a:lnTo>
                  <a:lnTo>
                    <a:pt x="71" y="29"/>
                  </a:lnTo>
                  <a:lnTo>
                    <a:pt x="72" y="36"/>
                  </a:lnTo>
                  <a:lnTo>
                    <a:pt x="72" y="1063"/>
                  </a:lnTo>
                  <a:lnTo>
                    <a:pt x="72" y="1063"/>
                  </a:lnTo>
                  <a:lnTo>
                    <a:pt x="71" y="1070"/>
                  </a:lnTo>
                  <a:lnTo>
                    <a:pt x="70"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 name="Metin kutusu 47">
            <a:extLst>
              <a:ext uri="{FF2B5EF4-FFF2-40B4-BE49-F238E27FC236}">
                <a16:creationId xmlns:a16="http://schemas.microsoft.com/office/drawing/2014/main" id="{6ED1A690-3066-4F07-A1E8-CA30EA401C2B}"/>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DİKKAT!</a:t>
            </a:r>
          </a:p>
        </p:txBody>
      </p:sp>
      <p:pic>
        <p:nvPicPr>
          <p:cNvPr id="46" name="Resim 45" descr="su, vapur, açık hava, sahne içeren bir resim&#10;&#10;Açıklama otomatik olarak oluşturuldu">
            <a:extLst>
              <a:ext uri="{FF2B5EF4-FFF2-40B4-BE49-F238E27FC236}">
                <a16:creationId xmlns:a16="http://schemas.microsoft.com/office/drawing/2014/main" id="{A5A9CC04-CC17-EB4B-4841-CC54CEFCFA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6378" y="1520655"/>
            <a:ext cx="6393229" cy="4213535"/>
          </a:xfrm>
          <a:prstGeom prst="rect">
            <a:avLst/>
          </a:prstGeom>
        </p:spPr>
      </p:pic>
    </p:spTree>
    <p:extLst>
      <p:ext uri="{BB962C8B-B14F-4D97-AF65-F5344CB8AC3E}">
        <p14:creationId xmlns:p14="http://schemas.microsoft.com/office/powerpoint/2010/main" val="1757757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57018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25375" y="2621004"/>
            <a:ext cx="4114800" cy="2308324"/>
          </a:xfrm>
          <a:prstGeom prst="rect">
            <a:avLst/>
          </a:prstGeom>
          <a:noFill/>
        </p:spPr>
        <p:txBody>
          <a:bodyPr wrap="square">
            <a:spAutoFit/>
          </a:bodyPr>
          <a:lstStyle/>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2</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Ge</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ce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Perperene</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Konağı’nda oda</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kahvaltı</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konaklama</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endPar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2</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öğle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yemeği</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ve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2</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akşam</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yemeği</a:t>
            </a:r>
            <a:endPar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*Tüm rehberlik hizmetleri</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*Yurtiçi Zorunlu Seyahat Sigorta Poliçesi</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*KDV</a:t>
            </a: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6525362" y="2621004"/>
            <a:ext cx="4291408" cy="2031325"/>
          </a:xfrm>
          <a:prstGeom prst="rect">
            <a:avLst/>
          </a:prstGeom>
          <a:noFill/>
        </p:spPr>
        <p:txBody>
          <a:bodyPr wrap="square">
            <a:spAutoFit/>
          </a:bodyPr>
          <a:lstStyle/>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alınan alkollü içecekler</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*Kişisel harcamalar</a:t>
            </a:r>
          </a:p>
          <a:p>
            <a:pPr algn="just"/>
            <a:r>
              <a:rPr lang="tr-TR" kern="800" dirty="0">
                <a:solidFill>
                  <a:srgbClr val="55463E"/>
                </a:solidFill>
                <a:latin typeface="Calibri" panose="020F0502020204030204" pitchFamily="34" charset="0"/>
                <a:ea typeface="Calibri" panose="020F0502020204030204" pitchFamily="34" charset="0"/>
                <a:cs typeface="Angsana New" panose="02020603050405020304" pitchFamily="18" charset="-34"/>
              </a:rPr>
              <a:t>*İstanbul – Ayvalık / Ayvalık – İstanbul ulaşım</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*Müze kart</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*Fiyata dahil olan hizmetlerin dışında kalan diğer harcamalar.</a:t>
            </a: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703568"/>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2067340" y="1127441"/>
            <a:ext cx="7142921"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a:t>
            </a:r>
            <a:r>
              <a:rPr lang="tr-TR" dirty="0">
                <a:latin typeface="Playfair Display" pitchFamily="2" charset="-94"/>
              </a:rPr>
              <a:t>29.000</a:t>
            </a:r>
            <a:r>
              <a:rPr lang="tr-TR" sz="1800" spc="0" dirty="0">
                <a:solidFill>
                  <a:schemeClr val="tx1"/>
                </a:solidFill>
                <a:latin typeface="Playfair Display" pitchFamily="2" charset="-94"/>
              </a:rPr>
              <a:t> TL</a:t>
            </a:r>
            <a:endParaRPr lang="en-US" sz="1800" spc="0" dirty="0">
              <a:solidFill>
                <a:schemeClr val="tx1"/>
              </a:solidFill>
              <a:latin typeface="Playfair Display" pitchFamily="2" charset="-94"/>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096000" y="1142700"/>
            <a:ext cx="5075583" cy="923330"/>
          </a:xfrm>
          <a:prstGeom prst="rect">
            <a:avLst/>
          </a:prstGeom>
          <a:noFill/>
        </p:spPr>
        <p:txBody>
          <a:bodyPr wrap="square">
            <a:spAutoFit/>
          </a:bodyPr>
          <a:lstStyle/>
          <a:p>
            <a:pPr algn="just"/>
            <a:r>
              <a:rPr lang="tr-TR" sz="1800" spc="0" dirty="0">
                <a:solidFill>
                  <a:schemeClr val="tx1"/>
                </a:solidFill>
                <a:latin typeface="Playfair Display" pitchFamily="2" charset="-94"/>
              </a:rPr>
              <a:t>Üç kişilik odada başı oda :25.000 TL</a:t>
            </a:r>
            <a:r>
              <a:rPr lang="tr-TR" dirty="0">
                <a:latin typeface="Playfair Display" pitchFamily="2" charset="-94"/>
              </a:rPr>
              <a:t>  </a:t>
            </a:r>
          </a:p>
          <a:p>
            <a:pPr algn="just"/>
            <a:r>
              <a:rPr lang="tr-TR" dirty="0">
                <a:latin typeface="Playfair Display" pitchFamily="2" charset="-94"/>
              </a:rPr>
              <a:t> </a:t>
            </a:r>
            <a:endParaRPr lang="en-US" sz="1800" spc="0" dirty="0">
              <a:solidFill>
                <a:schemeClr val="tx1"/>
              </a:solidFill>
              <a:latin typeface="Playfair Display" pitchFamily="2" charset="-94"/>
            </a:endParaRPr>
          </a:p>
          <a:p>
            <a:pPr algn="just"/>
            <a:endParaRPr lang="en-US" sz="1800" spc="0" dirty="0">
              <a:solidFill>
                <a:schemeClr val="tx1"/>
              </a:solidFill>
              <a:latin typeface="Playfair Display" pitchFamily="2" charset="-94"/>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2339325" y="2227700"/>
            <a:ext cx="2086900"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7212654" y="2265659"/>
            <a:ext cx="2832494"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6" name="Metin kutusu 5">
            <a:extLst>
              <a:ext uri="{FF2B5EF4-FFF2-40B4-BE49-F238E27FC236}">
                <a16:creationId xmlns:a16="http://schemas.microsoft.com/office/drawing/2014/main" id="{9DF8F16B-7877-222F-4F96-7FE14DB04D95}"/>
              </a:ext>
            </a:extLst>
          </p:cNvPr>
          <p:cNvSpPr txBox="1"/>
          <p:nvPr/>
        </p:nvSpPr>
        <p:spPr>
          <a:xfrm>
            <a:off x="4627881" y="1464869"/>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Tek kişilik oda:  </a:t>
            </a:r>
            <a:r>
              <a:rPr lang="tr-TR" spc="0" dirty="0">
                <a:solidFill>
                  <a:schemeClr val="tx1"/>
                </a:solidFill>
                <a:latin typeface="Playfair Display" pitchFamily="2" charset="-94"/>
              </a:rPr>
              <a:t>3</a:t>
            </a:r>
            <a:r>
              <a:rPr lang="tr-TR" dirty="0">
                <a:latin typeface="Playfair Display" pitchFamily="2" charset="-94"/>
              </a:rPr>
              <a:t>6</a:t>
            </a:r>
            <a:r>
              <a:rPr lang="tr-TR" sz="1800" dirty="0">
                <a:latin typeface="Playfair Display" pitchFamily="2" charset="-94"/>
              </a:rPr>
              <a:t>.000</a:t>
            </a:r>
            <a:r>
              <a:rPr lang="tr-TR" sz="1800" spc="0" dirty="0">
                <a:solidFill>
                  <a:schemeClr val="tx1"/>
                </a:solidFill>
                <a:latin typeface="Playfair Display" pitchFamily="2" charset="-94"/>
              </a:rPr>
              <a:t> TL</a:t>
            </a:r>
            <a:endParaRPr lang="en-US" sz="1800" spc="0" dirty="0">
              <a:solidFill>
                <a:schemeClr val="tx1"/>
              </a:solidFill>
              <a:latin typeface="Playfair Display" pitchFamily="2" charset="-94"/>
            </a:endParaRPr>
          </a:p>
        </p:txBody>
      </p:sp>
    </p:spTree>
    <p:extLst>
      <p:ext uri="{BB962C8B-B14F-4D97-AF65-F5344CB8AC3E}">
        <p14:creationId xmlns:p14="http://schemas.microsoft.com/office/powerpoint/2010/main" val="2173097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8</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222205"/>
            <a:ext cx="11602720" cy="3970318"/>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a:t>
            </a:r>
            <a:r>
              <a:rPr lang="tr-TR" sz="1800" b="1" dirty="0">
                <a:solidFill>
                  <a:srgbClr val="000000"/>
                </a:solidFill>
                <a:effectLst/>
                <a:latin typeface="Calibri" panose="020F0502020204030204" pitchFamily="34" charset="0"/>
                <a:ea typeface="Times New Roman" panose="02020603050405020304" pitchFamily="18" charset="0"/>
              </a:rPr>
              <a:t> adınızı </a:t>
            </a:r>
            <a:r>
              <a:rPr lang="tr-TR" b="1" dirty="0">
                <a:solidFill>
                  <a:srgbClr val="000000"/>
                </a:solidFill>
                <a:latin typeface="Calibri" panose="020F0502020204030204" pitchFamily="34" charset="0"/>
                <a:ea typeface="Times New Roman" panose="02020603050405020304" pitchFamily="18" charset="0"/>
              </a:rPr>
              <a:t>soyadınızı </a:t>
            </a:r>
            <a:r>
              <a:rPr lang="tr-TR" sz="1800" b="1" dirty="0">
                <a:solidFill>
                  <a:srgbClr val="000000"/>
                </a:solidFill>
                <a:effectLst/>
                <a:latin typeface="Calibri" panose="020F0502020204030204" pitchFamily="34" charset="0"/>
                <a:ea typeface="Times New Roman" panose="02020603050405020304" pitchFamily="18" charset="0"/>
              </a:rPr>
              <a:t>ve </a:t>
            </a:r>
            <a:r>
              <a:rPr lang="tr-TR" b="1" dirty="0">
                <a:solidFill>
                  <a:srgbClr val="000000"/>
                </a:solidFill>
                <a:latin typeface="Calibri" panose="020F0502020204030204" pitchFamily="34" charset="0"/>
                <a:ea typeface="Times New Roman" panose="02020603050405020304" pitchFamily="18" charset="0"/>
              </a:rPr>
              <a:t>18-20 Eylül 2026 Ayvalık – Bergama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p>
          <a:p>
            <a:r>
              <a:rPr lang="tr-TR" sz="1800" b="1" i="1" u="sng" dirty="0">
                <a:solidFill>
                  <a:srgbClr val="000000"/>
                </a:solidFill>
                <a:effectLst/>
                <a:latin typeface="Calibri" panose="020F0502020204030204" pitchFamily="34" charset="0"/>
                <a:ea typeface="Times New Roman" panose="02020603050405020304" pitchFamily="18" charset="0"/>
              </a:rPr>
              <a:t>*Son ödeme tarihi 15 Eylül 2026 olacak şekilde taksitlendirme yapılabilir.</a:t>
            </a: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563</Words>
  <Application>Microsoft Office PowerPoint</Application>
  <PresentationFormat>Geniş ekran</PresentationFormat>
  <Paragraphs>71</Paragraphs>
  <Slides>8</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8</vt:i4>
      </vt:variant>
    </vt:vector>
  </HeadingPairs>
  <TitlesOfParts>
    <vt:vector size="18" baseType="lpstr">
      <vt:lpstr>Arial</vt:lpstr>
      <vt:lpstr>Calibri</vt:lpstr>
      <vt:lpstr>Calibri Light</vt:lpstr>
      <vt:lpstr>Open Sans </vt:lpstr>
      <vt:lpstr>Open Sans Light</vt:lpstr>
      <vt:lpstr>Playfair Display</vt:lpstr>
      <vt:lpstr>Portfield</vt:lpstr>
      <vt:lpstr>Raleway</vt:lpstr>
      <vt:lpstr>Times New Roman</vt:lpstr>
      <vt:lpstr>Office Teması</vt:lpstr>
      <vt:lpstr>AYVALIK - BERGAMA</vt:lpstr>
      <vt:lpstr>Saat 13.00’de Ayvalık Küçükköy Perperene Konağı’nda buluşma ve bahçemizde hoş geldin kokteylinin ardından köy içi gezimiz. Sanat galerileri ile her köşesi ayrı bir renk olan köy gezimizin ardından batı Anadolu uygarlıkları üzerine sohbet eşliğinde akşam yemeği ve otelimizde konaklama.</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MİTOLOJİ SOHBETLERİ</dc:title>
  <dc:creator>DİNLE TRAVEL</dc:creator>
  <cp:lastModifiedBy>DİNLE TRAVEL</cp:lastModifiedBy>
  <cp:revision>10</cp:revision>
  <dcterms:created xsi:type="dcterms:W3CDTF">2023-02-15T13:12:34Z</dcterms:created>
  <dcterms:modified xsi:type="dcterms:W3CDTF">2026-08-04T19:05:52Z</dcterms:modified>
</cp:coreProperties>
</file>